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24"/>
  </p:notesMasterIdLst>
  <p:handoutMasterIdLst>
    <p:handoutMasterId r:id="rId25"/>
  </p:handoutMasterIdLst>
  <p:sldIdLst>
    <p:sldId id="1720" r:id="rId6"/>
    <p:sldId id="1663" r:id="rId7"/>
    <p:sldId id="4921" r:id="rId8"/>
    <p:sldId id="4924" r:id="rId9"/>
    <p:sldId id="4907" r:id="rId10"/>
    <p:sldId id="4910" r:id="rId11"/>
    <p:sldId id="4911" r:id="rId12"/>
    <p:sldId id="4912" r:id="rId13"/>
    <p:sldId id="4915" r:id="rId14"/>
    <p:sldId id="4913" r:id="rId15"/>
    <p:sldId id="4914" r:id="rId16"/>
    <p:sldId id="3720" r:id="rId17"/>
    <p:sldId id="4918" r:id="rId18"/>
    <p:sldId id="4919" r:id="rId19"/>
    <p:sldId id="4920" r:id="rId20"/>
    <p:sldId id="1660" r:id="rId21"/>
    <p:sldId id="4917" r:id="rId22"/>
    <p:sldId id="4916" r:id="rId2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1720"/>
            <p14:sldId id="1663"/>
            <p14:sldId id="4921"/>
            <p14:sldId id="4924"/>
            <p14:sldId id="4907"/>
            <p14:sldId id="4910"/>
            <p14:sldId id="4911"/>
            <p14:sldId id="4912"/>
            <p14:sldId id="4915"/>
            <p14:sldId id="4913"/>
            <p14:sldId id="4914"/>
            <p14:sldId id="3720"/>
            <p14:sldId id="4918"/>
            <p14:sldId id="4919"/>
            <p14:sldId id="4920"/>
            <p14:sldId id="1660"/>
            <p14:sldId id="4917"/>
            <p14:sldId id="4916"/>
          </p14:sldIdLst>
        </p14:section>
        <p14:section name="Extras" id="{4E7F9646-3804-4613-8C34-FE05D9E638A0}">
          <p14:sldIdLst/>
        </p14:section>
        <p14:section name="Soft Black template" id="{888AB95E-1B7E-4E95-8F39-C5D0E8372BC2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5C2D91"/>
    <a:srgbClr val="FFFFFF"/>
    <a:srgbClr val="0D0D0D"/>
    <a:srgbClr val="0078D4"/>
    <a:srgbClr val="000000"/>
    <a:srgbClr val="1A1A1A"/>
    <a:srgbClr val="107C10"/>
    <a:srgbClr val="EAEAEA"/>
    <a:srgbClr val="004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6FE105-6533-4427-8F4A-F288A402EF74}" v="7" dt="2019-04-02T17:13:08.154"/>
    <p1510:client id="{F9F36431-FE65-43DA-9F69-7AF6639D7B02}" v="1" dt="2019-04-02T21:37:23.8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7" autoAdjust="0"/>
    <p:restoredTop sz="92133" autoAdjust="0"/>
  </p:normalViewPr>
  <p:slideViewPr>
    <p:cSldViewPr snapToGrid="0">
      <p:cViewPr varScale="1">
        <p:scale>
          <a:sx n="68" d="100"/>
          <a:sy n="68" d="100"/>
        </p:scale>
        <p:origin x="540" y="4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5/11/2019 10:57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5/11/2019 10:57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5/11/2019 10:57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5/11/2019 10:57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5/11/2019 10:57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20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5/11/2019 10:57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31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5/11/2019 10:57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5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67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0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07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4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6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4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38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B89D76-F7EC-4998-816E-1AEF7A51BD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A369E-6943-4DDC-A52C-35729DDD0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6EA43983-5C3B-43E8-A3B2-DDBACC829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24940-F61C-4919-AF11-C35240233E1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27698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E6B9-C2B3-4A16-944B-EC021B8C3B50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C0699BC4-7724-4A5C-8057-6556211FF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47BDA-221E-4A96-90BD-A26E648D77A9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85337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4769A96C-1F8C-4A28-9626-3016CF5A3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3143" y="5976430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DD5B5-A158-48FE-B5BA-EF92CA9A1AFA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B22FF-2810-4C45-BB64-2E5ECA6711F2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CA0B8-C6AA-4272-B29A-2432D489FACA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61402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4920234-9C55-43BF-8FBB-243C61CF9B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E4B8-DDAB-4200-9EE3-2BD9BE2DFA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4B7AB-398B-4A7F-855A-8DC52778F1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A460CCCF-4A8F-4C25-A420-E690A10C8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19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57504-D4F0-45F1-97EC-EFD0456CF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B5D3D-A747-4BB9-A48C-15080DF0F8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0"/>
            <a:ext cx="598239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</p:spTree>
    <p:extLst>
      <p:ext uri="{BB962C8B-B14F-4D97-AF65-F5344CB8AC3E}">
        <p14:creationId xmlns:p14="http://schemas.microsoft.com/office/powerpoint/2010/main" val="9261460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33D55B-F61A-48E5-891C-F971584B9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2FC08-101E-FD45-98D4-BA5238BA2D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7EB77-ADDA-40AC-A631-33EAADA9DEB7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3297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7B752-6712-424F-9CFE-039F113F7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3F554-8FB8-44E8-B567-F6A15DF461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F6D72-A1FE-46E7-93FD-58185AF55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0635" y="1043610"/>
            <a:ext cx="8496512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94C529-745E-4B24-9F03-CF2DC7B48E9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401647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582E6-7B3B-4A9A-8B8E-69F14676ECA2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67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B0888E68-482F-4D77-A665-3E01FCCE8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75DD16-3F07-497C-BBBD-EA460C320CE1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186634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9B642-A01F-4E74-A152-9627779FF545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687902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Picture 7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DFE27BE0-7945-403A-8126-82BC9F434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EE3F4-CDD5-4D6F-A288-277C900B3C0F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764052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66AA254B-377B-433F-8002-0E2FE6473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AC1CF-1557-4BC0-9B01-188F44C765B6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6CAE47EF-E2BB-4144-A019-3C805D27E3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42999-E509-4B76-A98B-D7D7AB9716D6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09A9F9-3DB4-46DC-8390-B565E2830B33}"/>
              </a:ext>
            </a:extLst>
          </p:cNvPr>
          <p:cNvSpPr/>
          <p:nvPr userDrawn="1"/>
        </p:nvSpPr>
        <p:spPr bwMode="auto">
          <a:xfrm>
            <a:off x="10124440" y="5735320"/>
            <a:ext cx="1539240" cy="599439"/>
          </a:xfrm>
          <a:custGeom>
            <a:avLst/>
            <a:gdLst>
              <a:gd name="connsiteX0" fmla="*/ 1280160 w 1539240"/>
              <a:gd name="connsiteY0" fmla="*/ 228600 h 604520"/>
              <a:gd name="connsiteX1" fmla="*/ 1280160 w 1539240"/>
              <a:gd name="connsiteY1" fmla="*/ 228600 h 604520"/>
              <a:gd name="connsiteX2" fmla="*/ 1422400 w 1539240"/>
              <a:gd name="connsiteY2" fmla="*/ 238760 h 604520"/>
              <a:gd name="connsiteX3" fmla="*/ 1452880 w 1539240"/>
              <a:gd name="connsiteY3" fmla="*/ 248920 h 604520"/>
              <a:gd name="connsiteX4" fmla="*/ 1483360 w 1539240"/>
              <a:gd name="connsiteY4" fmla="*/ 269240 h 604520"/>
              <a:gd name="connsiteX5" fmla="*/ 1493520 w 1539240"/>
              <a:gd name="connsiteY5" fmla="*/ 284480 h 604520"/>
              <a:gd name="connsiteX6" fmla="*/ 1508760 w 1539240"/>
              <a:gd name="connsiteY6" fmla="*/ 294640 h 604520"/>
              <a:gd name="connsiteX7" fmla="*/ 1529080 w 1539240"/>
              <a:gd name="connsiteY7" fmla="*/ 325120 h 604520"/>
              <a:gd name="connsiteX8" fmla="*/ 1539240 w 1539240"/>
              <a:gd name="connsiteY8" fmla="*/ 340360 h 604520"/>
              <a:gd name="connsiteX9" fmla="*/ 1534160 w 1539240"/>
              <a:gd name="connsiteY9" fmla="*/ 426720 h 604520"/>
              <a:gd name="connsiteX10" fmla="*/ 1513840 w 1539240"/>
              <a:gd name="connsiteY10" fmla="*/ 508000 h 604520"/>
              <a:gd name="connsiteX11" fmla="*/ 1508760 w 1539240"/>
              <a:gd name="connsiteY11" fmla="*/ 523240 h 604520"/>
              <a:gd name="connsiteX12" fmla="*/ 1493520 w 1539240"/>
              <a:gd name="connsiteY12" fmla="*/ 538480 h 604520"/>
              <a:gd name="connsiteX13" fmla="*/ 1447800 w 1539240"/>
              <a:gd name="connsiteY13" fmla="*/ 553720 h 604520"/>
              <a:gd name="connsiteX14" fmla="*/ 1432560 w 1539240"/>
              <a:gd name="connsiteY14" fmla="*/ 558800 h 604520"/>
              <a:gd name="connsiteX15" fmla="*/ 1417320 w 1539240"/>
              <a:gd name="connsiteY15" fmla="*/ 563880 h 604520"/>
              <a:gd name="connsiteX16" fmla="*/ 1203960 w 1539240"/>
              <a:gd name="connsiteY16" fmla="*/ 574040 h 604520"/>
              <a:gd name="connsiteX17" fmla="*/ 497840 w 1539240"/>
              <a:gd name="connsiteY17" fmla="*/ 579120 h 604520"/>
              <a:gd name="connsiteX18" fmla="*/ 447040 w 1539240"/>
              <a:gd name="connsiteY18" fmla="*/ 589280 h 604520"/>
              <a:gd name="connsiteX19" fmla="*/ 421640 w 1539240"/>
              <a:gd name="connsiteY19" fmla="*/ 594360 h 604520"/>
              <a:gd name="connsiteX20" fmla="*/ 406400 w 1539240"/>
              <a:gd name="connsiteY20" fmla="*/ 599440 h 604520"/>
              <a:gd name="connsiteX21" fmla="*/ 381000 w 1539240"/>
              <a:gd name="connsiteY21" fmla="*/ 604520 h 604520"/>
              <a:gd name="connsiteX22" fmla="*/ 223520 w 1539240"/>
              <a:gd name="connsiteY22" fmla="*/ 599440 h 604520"/>
              <a:gd name="connsiteX23" fmla="*/ 157480 w 1539240"/>
              <a:gd name="connsiteY23" fmla="*/ 589280 h 604520"/>
              <a:gd name="connsiteX24" fmla="*/ 116840 w 1539240"/>
              <a:gd name="connsiteY24" fmla="*/ 579120 h 604520"/>
              <a:gd name="connsiteX25" fmla="*/ 96520 w 1539240"/>
              <a:gd name="connsiteY25" fmla="*/ 574040 h 604520"/>
              <a:gd name="connsiteX26" fmla="*/ 66040 w 1539240"/>
              <a:gd name="connsiteY26" fmla="*/ 563880 h 604520"/>
              <a:gd name="connsiteX27" fmla="*/ 50800 w 1539240"/>
              <a:gd name="connsiteY27" fmla="*/ 558800 h 604520"/>
              <a:gd name="connsiteX28" fmla="*/ 40640 w 1539240"/>
              <a:gd name="connsiteY28" fmla="*/ 543560 h 604520"/>
              <a:gd name="connsiteX29" fmla="*/ 35560 w 1539240"/>
              <a:gd name="connsiteY29" fmla="*/ 528320 h 604520"/>
              <a:gd name="connsiteX30" fmla="*/ 30480 w 1539240"/>
              <a:gd name="connsiteY30" fmla="*/ 370840 h 604520"/>
              <a:gd name="connsiteX31" fmla="*/ 25400 w 1539240"/>
              <a:gd name="connsiteY31" fmla="*/ 340360 h 604520"/>
              <a:gd name="connsiteX32" fmla="*/ 20320 w 1539240"/>
              <a:gd name="connsiteY32" fmla="*/ 304800 h 604520"/>
              <a:gd name="connsiteX33" fmla="*/ 10160 w 1539240"/>
              <a:gd name="connsiteY33" fmla="*/ 233680 h 604520"/>
              <a:gd name="connsiteX34" fmla="*/ 0 w 1539240"/>
              <a:gd name="connsiteY34" fmla="*/ 182880 h 604520"/>
              <a:gd name="connsiteX35" fmla="*/ 5080 w 1539240"/>
              <a:gd name="connsiteY35" fmla="*/ 121920 h 604520"/>
              <a:gd name="connsiteX36" fmla="*/ 20320 w 1539240"/>
              <a:gd name="connsiteY36" fmla="*/ 111760 h 604520"/>
              <a:gd name="connsiteX37" fmla="*/ 71120 w 1539240"/>
              <a:gd name="connsiteY37" fmla="*/ 91440 h 604520"/>
              <a:gd name="connsiteX38" fmla="*/ 91440 w 1539240"/>
              <a:gd name="connsiteY38" fmla="*/ 86360 h 604520"/>
              <a:gd name="connsiteX39" fmla="*/ 121920 w 1539240"/>
              <a:gd name="connsiteY39" fmla="*/ 81280 h 604520"/>
              <a:gd name="connsiteX40" fmla="*/ 172720 w 1539240"/>
              <a:gd name="connsiteY40" fmla="*/ 60960 h 604520"/>
              <a:gd name="connsiteX41" fmla="*/ 223520 w 1539240"/>
              <a:gd name="connsiteY41" fmla="*/ 40640 h 604520"/>
              <a:gd name="connsiteX42" fmla="*/ 248920 w 1539240"/>
              <a:gd name="connsiteY42" fmla="*/ 30480 h 604520"/>
              <a:gd name="connsiteX43" fmla="*/ 264160 w 1539240"/>
              <a:gd name="connsiteY43" fmla="*/ 20320 h 604520"/>
              <a:gd name="connsiteX44" fmla="*/ 289560 w 1539240"/>
              <a:gd name="connsiteY44" fmla="*/ 15240 h 604520"/>
              <a:gd name="connsiteX45" fmla="*/ 314960 w 1539240"/>
              <a:gd name="connsiteY45" fmla="*/ 5080 h 604520"/>
              <a:gd name="connsiteX46" fmla="*/ 330200 w 1539240"/>
              <a:gd name="connsiteY46" fmla="*/ 0 h 604520"/>
              <a:gd name="connsiteX47" fmla="*/ 431800 w 1539240"/>
              <a:gd name="connsiteY47" fmla="*/ 10160 h 604520"/>
              <a:gd name="connsiteX48" fmla="*/ 447040 w 1539240"/>
              <a:gd name="connsiteY48" fmla="*/ 15240 h 604520"/>
              <a:gd name="connsiteX49" fmla="*/ 467360 w 1539240"/>
              <a:gd name="connsiteY49" fmla="*/ 20320 h 604520"/>
              <a:gd name="connsiteX50" fmla="*/ 518160 w 1539240"/>
              <a:gd name="connsiteY50" fmla="*/ 35560 h 604520"/>
              <a:gd name="connsiteX51" fmla="*/ 533400 w 1539240"/>
              <a:gd name="connsiteY51" fmla="*/ 45720 h 604520"/>
              <a:gd name="connsiteX52" fmla="*/ 548640 w 1539240"/>
              <a:gd name="connsiteY52" fmla="*/ 50800 h 604520"/>
              <a:gd name="connsiteX53" fmla="*/ 574040 w 1539240"/>
              <a:gd name="connsiteY53" fmla="*/ 60960 h 604520"/>
              <a:gd name="connsiteX54" fmla="*/ 614680 w 1539240"/>
              <a:gd name="connsiteY54" fmla="*/ 71120 h 604520"/>
              <a:gd name="connsiteX55" fmla="*/ 665480 w 1539240"/>
              <a:gd name="connsiteY55" fmla="*/ 91440 h 604520"/>
              <a:gd name="connsiteX56" fmla="*/ 690880 w 1539240"/>
              <a:gd name="connsiteY56" fmla="*/ 96520 h 604520"/>
              <a:gd name="connsiteX57" fmla="*/ 716280 w 1539240"/>
              <a:gd name="connsiteY57" fmla="*/ 106680 h 604520"/>
              <a:gd name="connsiteX58" fmla="*/ 736600 w 1539240"/>
              <a:gd name="connsiteY58" fmla="*/ 111760 h 604520"/>
              <a:gd name="connsiteX59" fmla="*/ 756920 w 1539240"/>
              <a:gd name="connsiteY59" fmla="*/ 121920 h 604520"/>
              <a:gd name="connsiteX60" fmla="*/ 782320 w 1539240"/>
              <a:gd name="connsiteY60" fmla="*/ 127000 h 604520"/>
              <a:gd name="connsiteX61" fmla="*/ 802640 w 1539240"/>
              <a:gd name="connsiteY61" fmla="*/ 132080 h 604520"/>
              <a:gd name="connsiteX62" fmla="*/ 858520 w 1539240"/>
              <a:gd name="connsiteY62" fmla="*/ 142240 h 604520"/>
              <a:gd name="connsiteX63" fmla="*/ 944880 w 1539240"/>
              <a:gd name="connsiteY63" fmla="*/ 157480 h 604520"/>
              <a:gd name="connsiteX64" fmla="*/ 990600 w 1539240"/>
              <a:gd name="connsiteY64" fmla="*/ 162560 h 604520"/>
              <a:gd name="connsiteX65" fmla="*/ 1046480 w 1539240"/>
              <a:gd name="connsiteY65" fmla="*/ 172720 h 604520"/>
              <a:gd name="connsiteX66" fmla="*/ 1061720 w 1539240"/>
              <a:gd name="connsiteY66" fmla="*/ 177800 h 604520"/>
              <a:gd name="connsiteX67" fmla="*/ 1112520 w 1539240"/>
              <a:gd name="connsiteY67" fmla="*/ 187960 h 604520"/>
              <a:gd name="connsiteX68" fmla="*/ 1137920 w 1539240"/>
              <a:gd name="connsiteY68" fmla="*/ 193040 h 604520"/>
              <a:gd name="connsiteX69" fmla="*/ 1168400 w 1539240"/>
              <a:gd name="connsiteY69" fmla="*/ 198120 h 604520"/>
              <a:gd name="connsiteX70" fmla="*/ 1188720 w 1539240"/>
              <a:gd name="connsiteY70" fmla="*/ 203200 h 604520"/>
              <a:gd name="connsiteX71" fmla="*/ 1244600 w 1539240"/>
              <a:gd name="connsiteY71" fmla="*/ 208280 h 604520"/>
              <a:gd name="connsiteX72" fmla="*/ 1280160 w 1539240"/>
              <a:gd name="connsiteY72" fmla="*/ 213360 h 604520"/>
              <a:gd name="connsiteX73" fmla="*/ 1310640 w 1539240"/>
              <a:gd name="connsiteY73" fmla="*/ 218440 h 604520"/>
              <a:gd name="connsiteX74" fmla="*/ 1330960 w 1539240"/>
              <a:gd name="connsiteY74" fmla="*/ 218440 h 60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539240" h="604520">
                <a:moveTo>
                  <a:pt x="1280160" y="228600"/>
                </a:moveTo>
                <a:lnTo>
                  <a:pt x="1280160" y="228600"/>
                </a:lnTo>
                <a:cubicBezTo>
                  <a:pt x="1297755" y="229438"/>
                  <a:pt x="1385583" y="230264"/>
                  <a:pt x="1422400" y="238760"/>
                </a:cubicBezTo>
                <a:cubicBezTo>
                  <a:pt x="1432835" y="241168"/>
                  <a:pt x="1443969" y="242979"/>
                  <a:pt x="1452880" y="248920"/>
                </a:cubicBezTo>
                <a:lnTo>
                  <a:pt x="1483360" y="269240"/>
                </a:lnTo>
                <a:cubicBezTo>
                  <a:pt x="1486747" y="274320"/>
                  <a:pt x="1489203" y="280163"/>
                  <a:pt x="1493520" y="284480"/>
                </a:cubicBezTo>
                <a:cubicBezTo>
                  <a:pt x="1497837" y="288797"/>
                  <a:pt x="1504740" y="290045"/>
                  <a:pt x="1508760" y="294640"/>
                </a:cubicBezTo>
                <a:cubicBezTo>
                  <a:pt x="1516801" y="303830"/>
                  <a:pt x="1522307" y="314960"/>
                  <a:pt x="1529080" y="325120"/>
                </a:cubicBezTo>
                <a:lnTo>
                  <a:pt x="1539240" y="340360"/>
                </a:lnTo>
                <a:cubicBezTo>
                  <a:pt x="1537547" y="369147"/>
                  <a:pt x="1537344" y="398060"/>
                  <a:pt x="1534160" y="426720"/>
                </a:cubicBezTo>
                <a:cubicBezTo>
                  <a:pt x="1530073" y="463501"/>
                  <a:pt x="1524392" y="476345"/>
                  <a:pt x="1513840" y="508000"/>
                </a:cubicBezTo>
                <a:cubicBezTo>
                  <a:pt x="1512147" y="513080"/>
                  <a:pt x="1512546" y="519454"/>
                  <a:pt x="1508760" y="523240"/>
                </a:cubicBezTo>
                <a:cubicBezTo>
                  <a:pt x="1503680" y="528320"/>
                  <a:pt x="1499800" y="534991"/>
                  <a:pt x="1493520" y="538480"/>
                </a:cubicBezTo>
                <a:lnTo>
                  <a:pt x="1447800" y="553720"/>
                </a:lnTo>
                <a:lnTo>
                  <a:pt x="1432560" y="558800"/>
                </a:lnTo>
                <a:cubicBezTo>
                  <a:pt x="1427480" y="560493"/>
                  <a:pt x="1422602" y="563000"/>
                  <a:pt x="1417320" y="563880"/>
                </a:cubicBezTo>
                <a:cubicBezTo>
                  <a:pt x="1330122" y="578413"/>
                  <a:pt x="1376791" y="572065"/>
                  <a:pt x="1203960" y="574040"/>
                </a:cubicBezTo>
                <a:lnTo>
                  <a:pt x="497840" y="579120"/>
                </a:lnTo>
                <a:cubicBezTo>
                  <a:pt x="438113" y="589074"/>
                  <a:pt x="492509" y="579176"/>
                  <a:pt x="447040" y="589280"/>
                </a:cubicBezTo>
                <a:cubicBezTo>
                  <a:pt x="438611" y="591153"/>
                  <a:pt x="430017" y="592266"/>
                  <a:pt x="421640" y="594360"/>
                </a:cubicBezTo>
                <a:cubicBezTo>
                  <a:pt x="416445" y="595659"/>
                  <a:pt x="411595" y="598141"/>
                  <a:pt x="406400" y="599440"/>
                </a:cubicBezTo>
                <a:cubicBezTo>
                  <a:pt x="398023" y="601534"/>
                  <a:pt x="389467" y="602827"/>
                  <a:pt x="381000" y="604520"/>
                </a:cubicBezTo>
                <a:cubicBezTo>
                  <a:pt x="328507" y="602827"/>
                  <a:pt x="275968" y="602200"/>
                  <a:pt x="223520" y="599440"/>
                </a:cubicBezTo>
                <a:cubicBezTo>
                  <a:pt x="215486" y="599017"/>
                  <a:pt x="167320" y="591069"/>
                  <a:pt x="157480" y="589280"/>
                </a:cubicBezTo>
                <a:cubicBezTo>
                  <a:pt x="114876" y="581534"/>
                  <a:pt x="147684" y="587933"/>
                  <a:pt x="116840" y="579120"/>
                </a:cubicBezTo>
                <a:cubicBezTo>
                  <a:pt x="110127" y="577202"/>
                  <a:pt x="103207" y="576046"/>
                  <a:pt x="96520" y="574040"/>
                </a:cubicBezTo>
                <a:cubicBezTo>
                  <a:pt x="86262" y="570963"/>
                  <a:pt x="76200" y="567267"/>
                  <a:pt x="66040" y="563880"/>
                </a:cubicBezTo>
                <a:lnTo>
                  <a:pt x="50800" y="558800"/>
                </a:lnTo>
                <a:cubicBezTo>
                  <a:pt x="47413" y="553720"/>
                  <a:pt x="43370" y="549021"/>
                  <a:pt x="40640" y="543560"/>
                </a:cubicBezTo>
                <a:cubicBezTo>
                  <a:pt x="38245" y="538771"/>
                  <a:pt x="35874" y="533666"/>
                  <a:pt x="35560" y="528320"/>
                </a:cubicBezTo>
                <a:cubicBezTo>
                  <a:pt x="32476" y="475890"/>
                  <a:pt x="33315" y="423284"/>
                  <a:pt x="30480" y="370840"/>
                </a:cubicBezTo>
                <a:cubicBezTo>
                  <a:pt x="29924" y="360555"/>
                  <a:pt x="26966" y="350540"/>
                  <a:pt x="25400" y="340360"/>
                </a:cubicBezTo>
                <a:cubicBezTo>
                  <a:pt x="23579" y="328526"/>
                  <a:pt x="21902" y="316669"/>
                  <a:pt x="20320" y="304800"/>
                </a:cubicBezTo>
                <a:cubicBezTo>
                  <a:pt x="15482" y="268518"/>
                  <a:pt x="16338" y="266627"/>
                  <a:pt x="10160" y="233680"/>
                </a:cubicBezTo>
                <a:cubicBezTo>
                  <a:pt x="6978" y="216707"/>
                  <a:pt x="0" y="182880"/>
                  <a:pt x="0" y="182880"/>
                </a:cubicBezTo>
                <a:cubicBezTo>
                  <a:pt x="1693" y="162560"/>
                  <a:pt x="-522" y="141526"/>
                  <a:pt x="5080" y="121920"/>
                </a:cubicBezTo>
                <a:cubicBezTo>
                  <a:pt x="6757" y="116050"/>
                  <a:pt x="15019" y="114789"/>
                  <a:pt x="20320" y="111760"/>
                </a:cubicBezTo>
                <a:cubicBezTo>
                  <a:pt x="36670" y="102417"/>
                  <a:pt x="52617" y="96066"/>
                  <a:pt x="71120" y="91440"/>
                </a:cubicBezTo>
                <a:cubicBezTo>
                  <a:pt x="77893" y="89747"/>
                  <a:pt x="84594" y="87729"/>
                  <a:pt x="91440" y="86360"/>
                </a:cubicBezTo>
                <a:cubicBezTo>
                  <a:pt x="101540" y="84340"/>
                  <a:pt x="111927" y="83778"/>
                  <a:pt x="121920" y="81280"/>
                </a:cubicBezTo>
                <a:cubicBezTo>
                  <a:pt x="158921" y="72030"/>
                  <a:pt x="143290" y="73573"/>
                  <a:pt x="172720" y="60960"/>
                </a:cubicBezTo>
                <a:cubicBezTo>
                  <a:pt x="189483" y="53776"/>
                  <a:pt x="206587" y="47413"/>
                  <a:pt x="223520" y="40640"/>
                </a:cubicBezTo>
                <a:cubicBezTo>
                  <a:pt x="231987" y="37253"/>
                  <a:pt x="241333" y="35538"/>
                  <a:pt x="248920" y="30480"/>
                </a:cubicBezTo>
                <a:cubicBezTo>
                  <a:pt x="254000" y="27093"/>
                  <a:pt x="258443" y="22464"/>
                  <a:pt x="264160" y="20320"/>
                </a:cubicBezTo>
                <a:cubicBezTo>
                  <a:pt x="272245" y="17288"/>
                  <a:pt x="281290" y="17721"/>
                  <a:pt x="289560" y="15240"/>
                </a:cubicBezTo>
                <a:cubicBezTo>
                  <a:pt x="298294" y="12620"/>
                  <a:pt x="306422" y="8282"/>
                  <a:pt x="314960" y="5080"/>
                </a:cubicBezTo>
                <a:cubicBezTo>
                  <a:pt x="319974" y="3200"/>
                  <a:pt x="325120" y="1693"/>
                  <a:pt x="330200" y="0"/>
                </a:cubicBezTo>
                <a:cubicBezTo>
                  <a:pt x="359024" y="2217"/>
                  <a:pt x="401041" y="4008"/>
                  <a:pt x="431800" y="10160"/>
                </a:cubicBezTo>
                <a:cubicBezTo>
                  <a:pt x="437051" y="11210"/>
                  <a:pt x="441891" y="13769"/>
                  <a:pt x="447040" y="15240"/>
                </a:cubicBezTo>
                <a:cubicBezTo>
                  <a:pt x="453753" y="17158"/>
                  <a:pt x="460673" y="18314"/>
                  <a:pt x="467360" y="20320"/>
                </a:cubicBezTo>
                <a:cubicBezTo>
                  <a:pt x="529199" y="38872"/>
                  <a:pt x="471324" y="23851"/>
                  <a:pt x="518160" y="35560"/>
                </a:cubicBezTo>
                <a:cubicBezTo>
                  <a:pt x="523240" y="38947"/>
                  <a:pt x="527939" y="42990"/>
                  <a:pt x="533400" y="45720"/>
                </a:cubicBezTo>
                <a:cubicBezTo>
                  <a:pt x="538189" y="48115"/>
                  <a:pt x="543626" y="48920"/>
                  <a:pt x="548640" y="50800"/>
                </a:cubicBezTo>
                <a:cubicBezTo>
                  <a:pt x="557178" y="54002"/>
                  <a:pt x="565306" y="58340"/>
                  <a:pt x="574040" y="60960"/>
                </a:cubicBezTo>
                <a:cubicBezTo>
                  <a:pt x="600544" y="68911"/>
                  <a:pt x="593821" y="62180"/>
                  <a:pt x="614680" y="71120"/>
                </a:cubicBezTo>
                <a:cubicBezTo>
                  <a:pt x="638387" y="81280"/>
                  <a:pt x="636573" y="85659"/>
                  <a:pt x="665480" y="91440"/>
                </a:cubicBezTo>
                <a:cubicBezTo>
                  <a:pt x="673947" y="93133"/>
                  <a:pt x="682610" y="94039"/>
                  <a:pt x="690880" y="96520"/>
                </a:cubicBezTo>
                <a:cubicBezTo>
                  <a:pt x="699614" y="99140"/>
                  <a:pt x="707629" y="103796"/>
                  <a:pt x="716280" y="106680"/>
                </a:cubicBezTo>
                <a:cubicBezTo>
                  <a:pt x="722904" y="108888"/>
                  <a:pt x="730063" y="109309"/>
                  <a:pt x="736600" y="111760"/>
                </a:cubicBezTo>
                <a:cubicBezTo>
                  <a:pt x="743691" y="114419"/>
                  <a:pt x="749736" y="119525"/>
                  <a:pt x="756920" y="121920"/>
                </a:cubicBezTo>
                <a:cubicBezTo>
                  <a:pt x="765111" y="124650"/>
                  <a:pt x="773891" y="125127"/>
                  <a:pt x="782320" y="127000"/>
                </a:cubicBezTo>
                <a:cubicBezTo>
                  <a:pt x="789136" y="128515"/>
                  <a:pt x="795824" y="130565"/>
                  <a:pt x="802640" y="132080"/>
                </a:cubicBezTo>
                <a:cubicBezTo>
                  <a:pt x="830874" y="138354"/>
                  <a:pt x="828191" y="136726"/>
                  <a:pt x="858520" y="142240"/>
                </a:cubicBezTo>
                <a:cubicBezTo>
                  <a:pt x="892966" y="148503"/>
                  <a:pt x="902016" y="152717"/>
                  <a:pt x="944880" y="157480"/>
                </a:cubicBezTo>
                <a:lnTo>
                  <a:pt x="990600" y="162560"/>
                </a:lnTo>
                <a:cubicBezTo>
                  <a:pt x="1050839" y="177620"/>
                  <a:pt x="955469" y="154518"/>
                  <a:pt x="1046480" y="172720"/>
                </a:cubicBezTo>
                <a:cubicBezTo>
                  <a:pt x="1051731" y="173770"/>
                  <a:pt x="1056502" y="176596"/>
                  <a:pt x="1061720" y="177800"/>
                </a:cubicBezTo>
                <a:cubicBezTo>
                  <a:pt x="1078546" y="181683"/>
                  <a:pt x="1095587" y="184573"/>
                  <a:pt x="1112520" y="187960"/>
                </a:cubicBezTo>
                <a:cubicBezTo>
                  <a:pt x="1120987" y="189653"/>
                  <a:pt x="1129403" y="191621"/>
                  <a:pt x="1137920" y="193040"/>
                </a:cubicBezTo>
                <a:cubicBezTo>
                  <a:pt x="1148080" y="194733"/>
                  <a:pt x="1158300" y="196100"/>
                  <a:pt x="1168400" y="198120"/>
                </a:cubicBezTo>
                <a:cubicBezTo>
                  <a:pt x="1175246" y="199489"/>
                  <a:pt x="1181799" y="202277"/>
                  <a:pt x="1188720" y="203200"/>
                </a:cubicBezTo>
                <a:cubicBezTo>
                  <a:pt x="1207259" y="205672"/>
                  <a:pt x="1226011" y="206215"/>
                  <a:pt x="1244600" y="208280"/>
                </a:cubicBezTo>
                <a:cubicBezTo>
                  <a:pt x="1256500" y="209602"/>
                  <a:pt x="1268326" y="211539"/>
                  <a:pt x="1280160" y="213360"/>
                </a:cubicBezTo>
                <a:cubicBezTo>
                  <a:pt x="1290340" y="214926"/>
                  <a:pt x="1300391" y="217415"/>
                  <a:pt x="1310640" y="218440"/>
                </a:cubicBezTo>
                <a:cubicBezTo>
                  <a:pt x="1317380" y="219114"/>
                  <a:pt x="1324187" y="218440"/>
                  <a:pt x="1330960" y="218440"/>
                </a:cubicBezTo>
              </a:path>
            </a:pathLst>
          </a:custGeom>
          <a:solidFill>
            <a:schemeClr val="bg1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E6FC95E3-3BAC-4679-BC75-9D81120B9A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C6554-EA7F-4E48-A11A-9813A516F0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55761-C3DB-473B-AB1B-B849DF6A572E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9899966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9ACE7-174D-4E2F-BA6A-E787A6F83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2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8876F-9680-4EC8-AE1D-A0C1CC310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6A81A-3567-42AD-AC9A-3D02F7C0AE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19973-4DCF-40AE-8B61-A778E59173F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45004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078E1-1103-4399-AF18-E5EF37112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054559F9-ECEE-4336-9665-21F6CDFCF6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18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5F3D8-577A-43D7-9775-EFE0C4106D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6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44B03-54ED-403A-8E9D-A10EB0234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76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24F9FE-404D-4987-B393-D9576148ED5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28980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BDAA8D-77E5-4B57-B3AC-5B0ECC187C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7596E-2FF9-4709-B34A-5F47E300366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461503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0E673-61AC-440C-8DAE-1F6569DB81A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2" r:id="rId1"/>
    <p:sldLayoutId id="2147484744" r:id="rId2"/>
    <p:sldLayoutId id="2147484765" r:id="rId3"/>
    <p:sldLayoutId id="2147484741" r:id="rId4"/>
    <p:sldLayoutId id="2147484743" r:id="rId5"/>
    <p:sldLayoutId id="2147484742" r:id="rId6"/>
    <p:sldLayoutId id="2147484763" r:id="rId7"/>
    <p:sldLayoutId id="2147484755" r:id="rId8"/>
    <p:sldLayoutId id="2147484580" r:id="rId9"/>
    <p:sldLayoutId id="2147484745" r:id="rId10"/>
    <p:sldLayoutId id="2147484609" r:id="rId11"/>
    <p:sldLayoutId id="2147484748" r:id="rId12"/>
    <p:sldLayoutId id="2147484577" r:id="rId13"/>
    <p:sldLayoutId id="2147484610" r:id="rId14"/>
    <p:sldLayoutId id="2147484754" r:id="rId15"/>
    <p:sldLayoutId id="2147484240" r:id="rId16"/>
    <p:sldLayoutId id="2147484241" r:id="rId17"/>
    <p:sldLayoutId id="2147484474" r:id="rId18"/>
    <p:sldLayoutId id="2147484245" r:id="rId19"/>
    <p:sldLayoutId id="2147484247" r:id="rId20"/>
    <p:sldLayoutId id="2147484639" r:id="rId21"/>
    <p:sldLayoutId id="2147484603" r:id="rId22"/>
    <p:sldLayoutId id="2147484700" r:id="rId23"/>
    <p:sldLayoutId id="2147484701" r:id="rId24"/>
    <p:sldLayoutId id="2147484702" r:id="rId25"/>
    <p:sldLayoutId id="2147484640" r:id="rId26"/>
    <p:sldLayoutId id="2147484641" r:id="rId27"/>
    <p:sldLayoutId id="2147484583" r:id="rId28"/>
    <p:sldLayoutId id="2147484249" r:id="rId29"/>
    <p:sldLayoutId id="2147484582" r:id="rId30"/>
    <p:sldLayoutId id="2147484584" r:id="rId31"/>
    <p:sldLayoutId id="2147484256" r:id="rId32"/>
    <p:sldLayoutId id="2147484257" r:id="rId33"/>
    <p:sldLayoutId id="2147484585" r:id="rId34"/>
    <p:sldLayoutId id="2147484760" r:id="rId35"/>
    <p:sldLayoutId id="2147484761" r:id="rId36"/>
    <p:sldLayoutId id="2147484299" r:id="rId37"/>
    <p:sldLayoutId id="2147484263" r:id="rId38"/>
    <p:sldLayoutId id="2147484766" r:id="rId3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4" r:id="rId1"/>
    <p:sldLayoutId id="2147484753" r:id="rId2"/>
    <p:sldLayoutId id="2147484749" r:id="rId3"/>
    <p:sldLayoutId id="2147484750" r:id="rId4"/>
    <p:sldLayoutId id="2147484751" r:id="rId5"/>
    <p:sldLayoutId id="2147484752" r:id="rId6"/>
    <p:sldLayoutId id="2147484645" r:id="rId7"/>
    <p:sldLayoutId id="2147484646" r:id="rId8"/>
    <p:sldLayoutId id="2147484650" r:id="rId9"/>
    <p:sldLayoutId id="2147484651" r:id="rId10"/>
    <p:sldLayoutId id="2147484652" r:id="rId11"/>
    <p:sldLayoutId id="2147484653" r:id="rId12"/>
    <p:sldLayoutId id="2147484654" r:id="rId13"/>
    <p:sldLayoutId id="2147484655" r:id="rId14"/>
    <p:sldLayoutId id="2147484656" r:id="rId15"/>
    <p:sldLayoutId id="2147484738" r:id="rId16"/>
    <p:sldLayoutId id="2147484739" r:id="rId17"/>
    <p:sldLayoutId id="2147484740" r:id="rId18"/>
    <p:sldLayoutId id="2147484661" r:id="rId19"/>
    <p:sldLayoutId id="2147484663" r:id="rId20"/>
    <p:sldLayoutId id="2147484665" r:id="rId21"/>
    <p:sldLayoutId id="2147484756" r:id="rId22"/>
    <p:sldLayoutId id="2147484757" r:id="rId23"/>
    <p:sldLayoutId id="2147484758" r:id="rId24"/>
    <p:sldLayoutId id="2147484666" r:id="rId25"/>
    <p:sldLayoutId id="2147484667" r:id="rId26"/>
    <p:sldLayoutId id="2147484668" r:id="rId27"/>
    <p:sldLayoutId id="2147484669" r:id="rId28"/>
    <p:sldLayoutId id="2147484759" r:id="rId29"/>
    <p:sldLayoutId id="2147484670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devopsdemogenerator.azurewebsites.ne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visualstudio.github.com/" TargetMode="External"/><Relationship Id="rId4" Type="http://schemas.openxmlformats.org/officeDocument/2006/relationships/hyperlink" Target="https://github.com/hsachinraj/GitHub-AzureDevOp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491" y="2598003"/>
            <a:ext cx="5538509" cy="1661993"/>
          </a:xfrm>
        </p:spPr>
        <p:txBody>
          <a:bodyPr/>
          <a:lstStyle/>
          <a:p>
            <a:r>
              <a:rPr lang="en-US" dirty="0"/>
              <a:t>Taking DevOps to</a:t>
            </a:r>
            <a:br>
              <a:rPr lang="en-US" dirty="0"/>
            </a:br>
            <a:r>
              <a:rPr lang="en-US" dirty="0"/>
              <a:t>Next Level with </a:t>
            </a:r>
            <a:br>
              <a:rPr lang="en-US" dirty="0"/>
            </a:br>
            <a:r>
              <a:rPr lang="en-US" dirty="0"/>
              <a:t>VS 2019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76E55E6E-F84C-4E66-8D4B-C3C8B38739F7}"/>
              </a:ext>
            </a:extLst>
          </p:cNvPr>
          <p:cNvSpPr/>
          <p:nvPr/>
        </p:nvSpPr>
        <p:spPr bwMode="auto">
          <a:xfrm rot="16200000">
            <a:off x="4757956" y="4821512"/>
            <a:ext cx="781337" cy="684894"/>
          </a:xfrm>
          <a:prstGeom prst="triangle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>
            <a:innerShdw blurRad="127000" dist="50800" dir="162000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D46773-183D-4F55-956E-4CE1DBB126E0}"/>
              </a:ext>
            </a:extLst>
          </p:cNvPr>
          <p:cNvSpPr/>
          <p:nvPr/>
        </p:nvSpPr>
        <p:spPr bwMode="auto">
          <a:xfrm>
            <a:off x="5469776" y="0"/>
            <a:ext cx="6722224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E34D5-ECDB-4CE7-9EE0-63A3E533AF1F}"/>
              </a:ext>
            </a:extLst>
          </p:cNvPr>
          <p:cNvGrpSpPr/>
          <p:nvPr/>
        </p:nvGrpSpPr>
        <p:grpSpPr>
          <a:xfrm>
            <a:off x="1947424" y="1787873"/>
            <a:ext cx="2830948" cy="651160"/>
            <a:chOff x="1947424" y="1787873"/>
            <a:chExt cx="2830948" cy="651160"/>
          </a:xfrm>
        </p:grpSpPr>
        <p:pic>
          <p:nvPicPr>
            <p:cNvPr id="9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02A405B-A2A7-41F0-9310-E2F85601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153E0-6888-49D4-AA6B-939BC22A0DE8}"/>
                </a:ext>
              </a:extLst>
            </p:cNvPr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200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A6F68-D776-4E62-879A-D2ACAA17D59F}"/>
              </a:ext>
            </a:extLst>
          </p:cNvPr>
          <p:cNvGrpSpPr/>
          <p:nvPr/>
        </p:nvGrpSpPr>
        <p:grpSpPr>
          <a:xfrm>
            <a:off x="1932397" y="2861343"/>
            <a:ext cx="2845975" cy="612000"/>
            <a:chOff x="1932397" y="2861343"/>
            <a:chExt cx="2845975" cy="612000"/>
          </a:xfrm>
        </p:grpSpPr>
        <p:pic>
          <p:nvPicPr>
            <p:cNvPr id="1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8126A3D-C050-4DF7-BB75-D90BC407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40E72-C5F8-4456-87ED-D7F018E4D6D9}"/>
                </a:ext>
              </a:extLst>
            </p:cNvPr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200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4AE526-A316-4EEA-B901-D8A3440C54AD}"/>
              </a:ext>
            </a:extLst>
          </p:cNvPr>
          <p:cNvGrpSpPr/>
          <p:nvPr/>
        </p:nvGrpSpPr>
        <p:grpSpPr>
          <a:xfrm>
            <a:off x="1932397" y="3859652"/>
            <a:ext cx="2845975" cy="612000"/>
            <a:chOff x="1932397" y="3859652"/>
            <a:chExt cx="2845975" cy="612000"/>
          </a:xfrm>
        </p:grpSpPr>
        <p:pic>
          <p:nvPicPr>
            <p:cNvPr id="1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35E9E6-1499-4536-A352-8E05FE9D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9EF58-27E8-45D2-8FEA-675E512D3E40}"/>
                </a:ext>
              </a:extLst>
            </p:cNvPr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200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AB15F-8C9A-47F5-9536-5B5B120FF2A3}"/>
              </a:ext>
            </a:extLst>
          </p:cNvPr>
          <p:cNvGrpSpPr/>
          <p:nvPr/>
        </p:nvGrpSpPr>
        <p:grpSpPr>
          <a:xfrm>
            <a:off x="1927214" y="5856271"/>
            <a:ext cx="2851158" cy="612000"/>
            <a:chOff x="1927214" y="5856271"/>
            <a:chExt cx="2851158" cy="6120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1AFFBDBA-2E5C-4F2A-8D7D-B34F3952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EFC0B9-737F-42C8-A3E1-6FF0FED9EB6F}"/>
                </a:ext>
              </a:extLst>
            </p:cNvPr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200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4BE1C7-9FE1-4888-B5BD-C7552893A2F7}"/>
              </a:ext>
            </a:extLst>
          </p:cNvPr>
          <p:cNvGrpSpPr/>
          <p:nvPr/>
        </p:nvGrpSpPr>
        <p:grpSpPr>
          <a:xfrm>
            <a:off x="1923955" y="4877728"/>
            <a:ext cx="2854417" cy="572464"/>
            <a:chOff x="1923955" y="4877728"/>
            <a:chExt cx="2854417" cy="57246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4A77637F-02EA-41F7-AF36-CD72544F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955" y="4893960"/>
              <a:ext cx="540165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969149-417E-4781-95B3-83FAB02470E1}"/>
                </a:ext>
              </a:extLst>
            </p:cNvPr>
            <p:cNvSpPr txBox="1"/>
            <p:nvPr/>
          </p:nvSpPr>
          <p:spPr>
            <a:xfrm>
              <a:off x="2834372" y="487772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200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BFB7EE-27C7-4CA5-8846-F9A6CE32A523}"/>
              </a:ext>
            </a:extLst>
          </p:cNvPr>
          <p:cNvGrpSpPr/>
          <p:nvPr/>
        </p:nvGrpSpPr>
        <p:grpSpPr>
          <a:xfrm>
            <a:off x="778222" y="0"/>
            <a:ext cx="540165" cy="6858000"/>
            <a:chOff x="778222" y="0"/>
            <a:chExt cx="54016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B15ADD-2B85-4D8C-9628-B234C60D4857}"/>
                </a:ext>
              </a:extLst>
            </p:cNvPr>
            <p:cNvSpPr/>
            <p:nvPr/>
          </p:nvSpPr>
          <p:spPr bwMode="auto">
            <a:xfrm>
              <a:off x="778222" y="0"/>
              <a:ext cx="540165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2238E-5CE5-4BFB-9CA4-8FA5622E13B6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1048305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785B4E-D15E-4A49-81B3-1ED5E1E44AE2}"/>
              </a:ext>
            </a:extLst>
          </p:cNvPr>
          <p:cNvSpPr/>
          <p:nvPr/>
        </p:nvSpPr>
        <p:spPr bwMode="auto">
          <a:xfrm>
            <a:off x="169820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Deliver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1A91F-C96E-4DDB-9218-D8EF4D3739AC}"/>
              </a:ext>
            </a:extLst>
          </p:cNvPr>
          <p:cNvGrpSpPr/>
          <p:nvPr/>
        </p:nvGrpSpPr>
        <p:grpSpPr>
          <a:xfrm>
            <a:off x="589015" y="502639"/>
            <a:ext cx="950673" cy="950673"/>
            <a:chOff x="9232487" y="4471318"/>
            <a:chExt cx="950673" cy="9506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58DB-E2E9-4B61-A529-1CD314AFF12E}"/>
                </a:ext>
              </a:extLst>
            </p:cNvPr>
            <p:cNvSpPr/>
            <p:nvPr/>
          </p:nvSpPr>
          <p:spPr bwMode="auto"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81" tIns="146225" rIns="182781" bIns="146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ocket">
              <a:extLst>
                <a:ext uri="{FF2B5EF4-FFF2-40B4-BE49-F238E27FC236}">
                  <a16:creationId xmlns:a16="http://schemas.microsoft.com/office/drawing/2014/main" id="{8B30F975-F96D-4369-9646-95E660A24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9027" y="4771367"/>
              <a:ext cx="357592" cy="35057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70" tIns="44786" rIns="89570" bIns="44786" numCol="1" anchor="t" anchorCtr="0" compatLnSpc="1">
              <a:prstTxWarp prst="textNoShape">
                <a:avLst/>
              </a:prstTxWarp>
            </a:bodyPr>
            <a:lstStyle/>
            <a:p>
              <a:pPr defTabSz="913643">
                <a:defRPr/>
              </a:pPr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3BDD098-E050-46F1-B000-070121E5BA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534" y="225443"/>
            <a:ext cx="5622499" cy="3514062"/>
          </a:xfrm>
          <a:prstGeom prst="rect">
            <a:avLst/>
          </a:prstGeom>
          <a:ln>
            <a:noFill/>
          </a:ln>
          <a:effectLst>
            <a:outerShdw blurRad="190500" sx="103000" sy="103000" algn="ctr" rotWithShape="0">
              <a:prstClr val="black">
                <a:alpha val="20000"/>
              </a:prstClr>
            </a:outerShdw>
          </a:effectLst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B56EB30-3D4B-4BA1-B89C-0784CA60783A}"/>
              </a:ext>
            </a:extLst>
          </p:cNvPr>
          <p:cNvSpPr txBox="1">
            <a:spLocks/>
          </p:cNvSpPr>
          <p:nvPr/>
        </p:nvSpPr>
        <p:spPr>
          <a:xfrm>
            <a:off x="6011636" y="4167554"/>
            <a:ext cx="5622500" cy="26367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93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290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70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03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34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66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b="1" dirty="0">
                <a:solidFill>
                  <a:schemeClr val="bg1"/>
                </a:solidFill>
              </a:rPr>
              <a:t>RELEASE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Manage all package types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Add packages to any pipeline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Share code efficiently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2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14907 L -3.125E-6 -3.7037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76E55E6E-F84C-4E66-8D4B-C3C8B38739F7}"/>
              </a:ext>
            </a:extLst>
          </p:cNvPr>
          <p:cNvSpPr/>
          <p:nvPr/>
        </p:nvSpPr>
        <p:spPr bwMode="auto">
          <a:xfrm rot="16200000">
            <a:off x="4754697" y="5832557"/>
            <a:ext cx="781337" cy="684894"/>
          </a:xfrm>
          <a:prstGeom prst="triangle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>
            <a:innerShdw blurRad="127000" dist="50800" dir="162000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D46773-183D-4F55-956E-4CE1DBB126E0}"/>
              </a:ext>
            </a:extLst>
          </p:cNvPr>
          <p:cNvSpPr/>
          <p:nvPr/>
        </p:nvSpPr>
        <p:spPr bwMode="auto">
          <a:xfrm>
            <a:off x="5469776" y="0"/>
            <a:ext cx="6722224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E34D5-ECDB-4CE7-9EE0-63A3E533AF1F}"/>
              </a:ext>
            </a:extLst>
          </p:cNvPr>
          <p:cNvGrpSpPr/>
          <p:nvPr/>
        </p:nvGrpSpPr>
        <p:grpSpPr>
          <a:xfrm>
            <a:off x="1947424" y="1787873"/>
            <a:ext cx="2830948" cy="651160"/>
            <a:chOff x="1947424" y="1787873"/>
            <a:chExt cx="2830948" cy="651160"/>
          </a:xfrm>
        </p:grpSpPr>
        <p:pic>
          <p:nvPicPr>
            <p:cNvPr id="9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02A405B-A2A7-41F0-9310-E2F85601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153E0-6888-49D4-AA6B-939BC22A0DE8}"/>
                </a:ext>
              </a:extLst>
            </p:cNvPr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200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A6F68-D776-4E62-879A-D2ACAA17D59F}"/>
              </a:ext>
            </a:extLst>
          </p:cNvPr>
          <p:cNvGrpSpPr/>
          <p:nvPr/>
        </p:nvGrpSpPr>
        <p:grpSpPr>
          <a:xfrm>
            <a:off x="1932397" y="2861343"/>
            <a:ext cx="2845975" cy="612000"/>
            <a:chOff x="1932397" y="2861343"/>
            <a:chExt cx="2845975" cy="612000"/>
          </a:xfrm>
        </p:grpSpPr>
        <p:pic>
          <p:nvPicPr>
            <p:cNvPr id="1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8126A3D-C050-4DF7-BB75-D90BC407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40E72-C5F8-4456-87ED-D7F018E4D6D9}"/>
                </a:ext>
              </a:extLst>
            </p:cNvPr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200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4AE526-A316-4EEA-B901-D8A3440C54AD}"/>
              </a:ext>
            </a:extLst>
          </p:cNvPr>
          <p:cNvGrpSpPr/>
          <p:nvPr/>
        </p:nvGrpSpPr>
        <p:grpSpPr>
          <a:xfrm>
            <a:off x="1932397" y="3859652"/>
            <a:ext cx="2845975" cy="612000"/>
            <a:chOff x="1932397" y="3859652"/>
            <a:chExt cx="2845975" cy="612000"/>
          </a:xfrm>
        </p:grpSpPr>
        <p:pic>
          <p:nvPicPr>
            <p:cNvPr id="1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35E9E6-1499-4536-A352-8E05FE9D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9EF58-27E8-45D2-8FEA-675E512D3E40}"/>
                </a:ext>
              </a:extLst>
            </p:cNvPr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200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AB15F-8C9A-47F5-9536-5B5B120FF2A3}"/>
              </a:ext>
            </a:extLst>
          </p:cNvPr>
          <p:cNvGrpSpPr/>
          <p:nvPr/>
        </p:nvGrpSpPr>
        <p:grpSpPr>
          <a:xfrm>
            <a:off x="1927214" y="5856271"/>
            <a:ext cx="2851158" cy="612000"/>
            <a:chOff x="1927214" y="5856271"/>
            <a:chExt cx="2851158" cy="6120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1AFFBDBA-2E5C-4F2A-8D7D-B34F3952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EFC0B9-737F-42C8-A3E1-6FF0FED9EB6F}"/>
                </a:ext>
              </a:extLst>
            </p:cNvPr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200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4BE1C7-9FE1-4888-B5BD-C7552893A2F7}"/>
              </a:ext>
            </a:extLst>
          </p:cNvPr>
          <p:cNvGrpSpPr/>
          <p:nvPr/>
        </p:nvGrpSpPr>
        <p:grpSpPr>
          <a:xfrm>
            <a:off x="1923955" y="4877728"/>
            <a:ext cx="2854417" cy="572464"/>
            <a:chOff x="1923955" y="4877728"/>
            <a:chExt cx="2854417" cy="57246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4A77637F-02EA-41F7-AF36-CD72544F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955" y="4893960"/>
              <a:ext cx="540165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969149-417E-4781-95B3-83FAB02470E1}"/>
                </a:ext>
              </a:extLst>
            </p:cNvPr>
            <p:cNvSpPr txBox="1"/>
            <p:nvPr/>
          </p:nvSpPr>
          <p:spPr>
            <a:xfrm>
              <a:off x="2834372" y="487772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200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BFB7EE-27C7-4CA5-8846-F9A6CE32A523}"/>
              </a:ext>
            </a:extLst>
          </p:cNvPr>
          <p:cNvGrpSpPr/>
          <p:nvPr/>
        </p:nvGrpSpPr>
        <p:grpSpPr>
          <a:xfrm>
            <a:off x="778222" y="0"/>
            <a:ext cx="540165" cy="6858000"/>
            <a:chOff x="778222" y="0"/>
            <a:chExt cx="54016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B15ADD-2B85-4D8C-9628-B234C60D4857}"/>
                </a:ext>
              </a:extLst>
            </p:cNvPr>
            <p:cNvSpPr/>
            <p:nvPr/>
          </p:nvSpPr>
          <p:spPr bwMode="auto">
            <a:xfrm>
              <a:off x="778222" y="0"/>
              <a:ext cx="540165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2238E-5CE5-4BFB-9CA4-8FA5622E13B6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1048305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785B4E-D15E-4A49-81B3-1ED5E1E44AE2}"/>
              </a:ext>
            </a:extLst>
          </p:cNvPr>
          <p:cNvSpPr/>
          <p:nvPr/>
        </p:nvSpPr>
        <p:spPr bwMode="auto">
          <a:xfrm>
            <a:off x="169820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Deliver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1A91F-C96E-4DDB-9218-D8EF4D3739AC}"/>
              </a:ext>
            </a:extLst>
          </p:cNvPr>
          <p:cNvGrpSpPr/>
          <p:nvPr/>
        </p:nvGrpSpPr>
        <p:grpSpPr>
          <a:xfrm>
            <a:off x="589015" y="502639"/>
            <a:ext cx="950673" cy="950673"/>
            <a:chOff x="9232487" y="4471318"/>
            <a:chExt cx="950673" cy="9506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58DB-E2E9-4B61-A529-1CD314AFF12E}"/>
                </a:ext>
              </a:extLst>
            </p:cNvPr>
            <p:cNvSpPr/>
            <p:nvPr/>
          </p:nvSpPr>
          <p:spPr bwMode="auto"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81" tIns="146225" rIns="182781" bIns="146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ocket">
              <a:extLst>
                <a:ext uri="{FF2B5EF4-FFF2-40B4-BE49-F238E27FC236}">
                  <a16:creationId xmlns:a16="http://schemas.microsoft.com/office/drawing/2014/main" id="{8B30F975-F96D-4369-9646-95E660A24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9027" y="4771367"/>
              <a:ext cx="357592" cy="35057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70" tIns="44786" rIns="89570" bIns="44786" numCol="1" anchor="t" anchorCtr="0" compatLnSpc="1">
              <a:prstTxWarp prst="textNoShape">
                <a:avLst/>
              </a:prstTxWarp>
            </a:bodyPr>
            <a:lstStyle/>
            <a:p>
              <a:pPr defTabSz="913643">
                <a:defRPr/>
              </a:pPr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3BDD098-E050-46F1-B000-070121E5BA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534" y="225443"/>
            <a:ext cx="5622499" cy="3514061"/>
          </a:xfrm>
          <a:prstGeom prst="rect">
            <a:avLst/>
          </a:prstGeom>
          <a:ln>
            <a:noFill/>
          </a:ln>
          <a:effectLst>
            <a:outerShdw blurRad="190500" sx="103000" sy="103000" algn="ctr" rotWithShape="0">
              <a:prstClr val="black">
                <a:alpha val="20000"/>
              </a:prstClr>
            </a:outerShdw>
          </a:effectLst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B56EB30-3D4B-4BA1-B89C-0784CA60783A}"/>
              </a:ext>
            </a:extLst>
          </p:cNvPr>
          <p:cNvSpPr txBox="1">
            <a:spLocks/>
          </p:cNvSpPr>
          <p:nvPr/>
        </p:nvSpPr>
        <p:spPr>
          <a:xfrm>
            <a:off x="6011636" y="4167554"/>
            <a:ext cx="5622500" cy="26367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93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290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70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03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34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66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b="1" dirty="0">
                <a:solidFill>
                  <a:schemeClr val="bg1"/>
                </a:solidFill>
              </a:rPr>
              <a:t>TEST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Run tests and log defects from your browser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Track and asses quality throughout your lifecycle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Capture rich data for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423479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14537 L 4.79167E-6 -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3C075C-3E77-4398-AB9D-8C564816FC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7661" y="487"/>
            <a:ext cx="7844340" cy="6857027"/>
          </a:xfrm>
          <a:prstGeom prst="rect">
            <a:avLst/>
          </a:prstGeom>
        </p:spPr>
      </p:pic>
      <p:pic>
        <p:nvPicPr>
          <p:cNvPr id="2" name="Picture 1" descr="Screenshot of Azure Pipelines in the GitHub Marketplace">
            <a:extLst>
              <a:ext uri="{FF2B5EF4-FFF2-40B4-BE49-F238E27FC236}">
                <a16:creationId xmlns:a16="http://schemas.microsoft.com/office/drawing/2014/main" id="{379F16DC-6394-4B66-A292-2B5183D04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99"/>
          <a:stretch/>
        </p:blipFill>
        <p:spPr>
          <a:xfrm>
            <a:off x="6128097" y="1469039"/>
            <a:ext cx="6063904" cy="44155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47A081-23AC-450F-8EA4-A306A642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3" y="3050043"/>
            <a:ext cx="5555966" cy="757914"/>
          </a:xfrm>
        </p:spPr>
        <p:txBody>
          <a:bodyPr/>
          <a:lstStyle/>
          <a:p>
            <a:r>
              <a:rPr lang="en-GB"/>
              <a:t>Azure DevOps</a:t>
            </a:r>
            <a:br>
              <a:rPr lang="en-GB"/>
            </a:br>
            <a:r>
              <a:rPr lang="en-GB"/>
              <a:t>Integrated with GitHub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E5AFD-3DB8-473E-A547-170B1FB1B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6423" y="4572001"/>
            <a:ext cx="5014667" cy="190577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/>
              <a:t>Rich integration with Azure Pipelines and Azure Boards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035C09-9135-4724-A747-B3DC744DA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43" y="1096234"/>
            <a:ext cx="2321568" cy="192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B9D11AC-8D32-4442-AE0F-8B268D3009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84D83F-16C0-412D-B1B8-D6C62889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Azure DevOps brings in all services together?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85987-F722-48DC-8096-14426F3C2E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6425" y="2741896"/>
            <a:ext cx="5555965" cy="257350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786689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B9D11AC-8D32-4442-AE0F-8B268D3009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84D83F-16C0-412D-B1B8-D6C62889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Azure DevOps brings in all services together?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85987-F722-48DC-8096-14426F3C2E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6425" y="2741896"/>
            <a:ext cx="5555965" cy="25735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Context switching</a:t>
            </a:r>
          </a:p>
          <a:p>
            <a:pPr marL="681297" lvl="1" indent="-457200">
              <a:buFont typeface="Arial" panose="020B0604020202020204" pitchFamily="34" charset="0"/>
              <a:buChar char="•"/>
            </a:pPr>
            <a:r>
              <a:rPr lang="en-US" dirty="0"/>
              <a:t>Switch less</a:t>
            </a:r>
          </a:p>
          <a:p>
            <a:pPr marL="681297" lvl="1" indent="-457200">
              <a:buFont typeface="Arial" panose="020B0604020202020204" pitchFamily="34" charset="0"/>
              <a:buChar char="•"/>
            </a:pPr>
            <a:r>
              <a:rPr lang="en-US" dirty="0"/>
              <a:t>Be more productive</a:t>
            </a:r>
          </a:p>
        </p:txBody>
      </p:sp>
    </p:spTree>
    <p:extLst>
      <p:ext uri="{BB962C8B-B14F-4D97-AF65-F5344CB8AC3E}">
        <p14:creationId xmlns:p14="http://schemas.microsoft.com/office/powerpoint/2010/main" val="276151171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E13BF9-35EA-47A6-ABAE-F381ECD5A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integration would been done?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D498B-BDBA-4337-B165-DFA22EFD94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6425" y="2076257"/>
            <a:ext cx="5555965" cy="3655240"/>
          </a:xfrm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Visual Studio and Azure DevOps</a:t>
            </a:r>
          </a:p>
          <a:p>
            <a:r>
              <a:rPr lang="en-US" dirty="0"/>
              <a:t>Connection - </a:t>
            </a:r>
            <a:r>
              <a:rPr lang="en-US" b="1" dirty="0"/>
              <a:t>OAuth</a:t>
            </a:r>
            <a:endParaRPr lang="en-US" dirty="0"/>
          </a:p>
          <a:p>
            <a:r>
              <a:rPr lang="en-US"/>
              <a:t>Communication - </a:t>
            </a:r>
            <a:r>
              <a:rPr lang="en-US" b="1"/>
              <a:t>REST</a:t>
            </a:r>
            <a:endParaRPr lang="en-US" b="1" dirty="0"/>
          </a:p>
          <a:p>
            <a:r>
              <a:rPr lang="en-US" dirty="0"/>
              <a:t>Similar to the integration done in BI tools ‘Power BI’ / ‘Syncfusion Dashboards’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C99B1222-B209-44A6-A0BC-80B3023E172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9" r="25469"/>
          <a:stretch>
            <a:fillRect/>
          </a:stretch>
        </p:blipFill>
        <p:spPr bwMode="auto">
          <a:xfrm>
            <a:off x="6209610" y="0"/>
            <a:ext cx="59823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5434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 (later)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89" y="1434370"/>
            <a:ext cx="11352181" cy="4050340"/>
          </a:xfrm>
        </p:spPr>
        <p:txBody>
          <a:bodyPr/>
          <a:lstStyle/>
          <a:p>
            <a:r>
              <a:rPr lang="en-US" dirty="0"/>
              <a:t>Demo generator: </a:t>
            </a:r>
            <a:r>
              <a:rPr lang="en-US" dirty="0">
                <a:hlinkClick r:id="rId3"/>
              </a:rPr>
              <a:t>https://azuredevopsdemogenerator.azurewebsites.net/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Walkthrough: </a:t>
            </a:r>
            <a:r>
              <a:rPr lang="en-US" dirty="0">
                <a:hlinkClick r:id="rId4"/>
              </a:rPr>
              <a:t>https://github.com/hsachinraj/GitHub-AzureDevOps</a:t>
            </a:r>
            <a:endParaRPr lang="en-US" dirty="0"/>
          </a:p>
          <a:p>
            <a:endParaRPr lang="en-US"/>
          </a:p>
          <a:p>
            <a:endParaRPr lang="en-US" dirty="0"/>
          </a:p>
          <a:p>
            <a:r>
              <a:rPr lang="en-US" dirty="0"/>
              <a:t>GitHub Extension for VS: </a:t>
            </a:r>
            <a:r>
              <a:rPr lang="en-US" dirty="0">
                <a:hlinkClick r:id="rId5"/>
              </a:rPr>
              <a:t>https://visualstudio.github.com/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8094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922913"/>
            <a:ext cx="9144000" cy="609398"/>
          </a:xfrm>
        </p:spPr>
        <p:txBody>
          <a:bodyPr/>
          <a:lstStyle/>
          <a:p>
            <a:r>
              <a:rPr lang="en-US" sz="4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0528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3422" y="1182231"/>
            <a:ext cx="4167887" cy="4493538"/>
          </a:xfrm>
        </p:spPr>
        <p:txBody>
          <a:bodyPr/>
          <a:lstStyle/>
          <a:p>
            <a:r>
              <a:rPr lang="en-US" dirty="0"/>
              <a:t>Dinesh Kumar P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Product Manager, </a:t>
            </a:r>
            <a:br>
              <a:rPr lang="en-US" sz="2800" dirty="0"/>
            </a:br>
            <a:r>
              <a:rPr lang="en-US" sz="2000" dirty="0"/>
              <a:t>Data platform </a:t>
            </a:r>
            <a:br>
              <a:rPr lang="en-US" sz="2800" dirty="0"/>
            </a:br>
            <a:r>
              <a:rPr lang="en-US" sz="2400" dirty="0"/>
              <a:t>Syncfusion Software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>
                <a:solidFill>
                  <a:schemeClr val="accent2"/>
                </a:solidFill>
              </a:rPr>
              <a:t>Twitter - @dinuswt22</a:t>
            </a:r>
            <a:br>
              <a:rPr lang="en-US" sz="2800" dirty="0">
                <a:solidFill>
                  <a:schemeClr val="accent2"/>
                </a:solidFill>
              </a:rPr>
            </a:br>
            <a:br>
              <a:rPr lang="en-US" sz="2800" dirty="0"/>
            </a:br>
            <a:r>
              <a:rPr lang="en-US" sz="2800" i="1" dirty="0">
                <a:solidFill>
                  <a:srgbClr val="00B050"/>
                </a:solidFill>
              </a:rPr>
              <a:t>dinesarun@hotmail.com</a:t>
            </a:r>
            <a:endParaRPr lang="en-US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1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oftware engineer - life cycle">
            <a:extLst>
              <a:ext uri="{FF2B5EF4-FFF2-40B4-BE49-F238E27FC236}">
                <a16:creationId xmlns:a16="http://schemas.microsoft.com/office/drawing/2014/main" id="{64673D89-0FB8-4232-AF70-165876C66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3753D0-2EC2-4773-A134-586FF754D278}"/>
              </a:ext>
            </a:extLst>
          </p:cNvPr>
          <p:cNvSpPr txBox="1"/>
          <p:nvPr/>
        </p:nvSpPr>
        <p:spPr>
          <a:xfrm>
            <a:off x="690866" y="5110811"/>
            <a:ext cx="5405134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4400" dirty="0">
                <a:solidFill>
                  <a:srgbClr val="00B050"/>
                </a:solidFill>
              </a:rPr>
              <a:t>Developer’s Life Cycle</a:t>
            </a:r>
            <a:endParaRPr lang="en-IN" sz="4400" dirty="0" err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31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wilio todoist github">
            <a:extLst>
              <a:ext uri="{FF2B5EF4-FFF2-40B4-BE49-F238E27FC236}">
                <a16:creationId xmlns:a16="http://schemas.microsoft.com/office/drawing/2014/main" id="{F2A4A9C0-35FD-4FD0-ADB9-AD3F95321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115" y="2693709"/>
            <a:ext cx="7674598" cy="314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4AFFBC-FD55-44E4-90A9-306A07A57DE0}"/>
              </a:ext>
            </a:extLst>
          </p:cNvPr>
          <p:cNvSpPr txBox="1"/>
          <p:nvPr/>
        </p:nvSpPr>
        <p:spPr>
          <a:xfrm>
            <a:off x="3615769" y="533938"/>
            <a:ext cx="5596212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Everything now being made available as SaaS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E.g. MS Office now – MS Office online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 Visual Studio would be GA as SaaS</a:t>
            </a:r>
          </a:p>
        </p:txBody>
      </p:sp>
    </p:spTree>
    <p:extLst>
      <p:ext uri="{BB962C8B-B14F-4D97-AF65-F5344CB8AC3E}">
        <p14:creationId xmlns:p14="http://schemas.microsoft.com/office/powerpoint/2010/main" val="221626079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E34D5-ECDB-4CE7-9EE0-63A3E533AF1F}"/>
              </a:ext>
            </a:extLst>
          </p:cNvPr>
          <p:cNvGrpSpPr/>
          <p:nvPr/>
        </p:nvGrpSpPr>
        <p:grpSpPr>
          <a:xfrm>
            <a:off x="1947424" y="1787873"/>
            <a:ext cx="2830948" cy="651160"/>
            <a:chOff x="1947424" y="1787873"/>
            <a:chExt cx="2830948" cy="651160"/>
          </a:xfrm>
        </p:grpSpPr>
        <p:pic>
          <p:nvPicPr>
            <p:cNvPr id="9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02A405B-A2A7-41F0-9310-E2F85601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153E0-6888-49D4-AA6B-939BC22A0DE8}"/>
                </a:ext>
              </a:extLst>
            </p:cNvPr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200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A6F68-D776-4E62-879A-D2ACAA17D59F}"/>
              </a:ext>
            </a:extLst>
          </p:cNvPr>
          <p:cNvGrpSpPr/>
          <p:nvPr/>
        </p:nvGrpSpPr>
        <p:grpSpPr>
          <a:xfrm>
            <a:off x="1932397" y="2861343"/>
            <a:ext cx="2845975" cy="612000"/>
            <a:chOff x="1932397" y="2861343"/>
            <a:chExt cx="2845975" cy="612000"/>
          </a:xfrm>
        </p:grpSpPr>
        <p:pic>
          <p:nvPicPr>
            <p:cNvPr id="1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8126A3D-C050-4DF7-BB75-D90BC407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40E72-C5F8-4456-87ED-D7F018E4D6D9}"/>
                </a:ext>
              </a:extLst>
            </p:cNvPr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200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4AE526-A316-4EEA-B901-D8A3440C54AD}"/>
              </a:ext>
            </a:extLst>
          </p:cNvPr>
          <p:cNvGrpSpPr/>
          <p:nvPr/>
        </p:nvGrpSpPr>
        <p:grpSpPr>
          <a:xfrm>
            <a:off x="1932397" y="3859652"/>
            <a:ext cx="2845975" cy="612000"/>
            <a:chOff x="1932397" y="3859652"/>
            <a:chExt cx="2845975" cy="612000"/>
          </a:xfrm>
        </p:grpSpPr>
        <p:pic>
          <p:nvPicPr>
            <p:cNvPr id="1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35E9E6-1499-4536-A352-8E05FE9D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9EF58-27E8-45D2-8FEA-675E512D3E40}"/>
                </a:ext>
              </a:extLst>
            </p:cNvPr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200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AB15F-8C9A-47F5-9536-5B5B120FF2A3}"/>
              </a:ext>
            </a:extLst>
          </p:cNvPr>
          <p:cNvGrpSpPr/>
          <p:nvPr/>
        </p:nvGrpSpPr>
        <p:grpSpPr>
          <a:xfrm>
            <a:off x="1927214" y="5856271"/>
            <a:ext cx="2851158" cy="612000"/>
            <a:chOff x="1927214" y="5856271"/>
            <a:chExt cx="2851158" cy="6120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1AFFBDBA-2E5C-4F2A-8D7D-B34F3952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EFC0B9-737F-42C8-A3E1-6FF0FED9EB6F}"/>
                </a:ext>
              </a:extLst>
            </p:cNvPr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200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4BE1C7-9FE1-4888-B5BD-C7552893A2F7}"/>
              </a:ext>
            </a:extLst>
          </p:cNvPr>
          <p:cNvGrpSpPr/>
          <p:nvPr/>
        </p:nvGrpSpPr>
        <p:grpSpPr>
          <a:xfrm>
            <a:off x="1923955" y="4877728"/>
            <a:ext cx="2854417" cy="572464"/>
            <a:chOff x="1923955" y="4877728"/>
            <a:chExt cx="2854417" cy="57246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4A77637F-02EA-41F7-AF36-CD72544F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955" y="4893960"/>
              <a:ext cx="540165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969149-417E-4781-95B3-83FAB02470E1}"/>
                </a:ext>
              </a:extLst>
            </p:cNvPr>
            <p:cNvSpPr txBox="1"/>
            <p:nvPr/>
          </p:nvSpPr>
          <p:spPr>
            <a:xfrm>
              <a:off x="2834372" y="487772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200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BFB7EE-27C7-4CA5-8846-F9A6CE32A523}"/>
              </a:ext>
            </a:extLst>
          </p:cNvPr>
          <p:cNvGrpSpPr/>
          <p:nvPr/>
        </p:nvGrpSpPr>
        <p:grpSpPr>
          <a:xfrm>
            <a:off x="778222" y="0"/>
            <a:ext cx="540165" cy="6858000"/>
            <a:chOff x="778222" y="0"/>
            <a:chExt cx="54016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B15ADD-2B85-4D8C-9628-B234C60D4857}"/>
                </a:ext>
              </a:extLst>
            </p:cNvPr>
            <p:cNvSpPr/>
            <p:nvPr/>
          </p:nvSpPr>
          <p:spPr bwMode="auto">
            <a:xfrm>
              <a:off x="778222" y="0"/>
              <a:ext cx="540165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2238E-5CE5-4BFB-9CA4-8FA5622E13B6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1048305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785B4E-D15E-4A49-81B3-1ED5E1E44AE2}"/>
              </a:ext>
            </a:extLst>
          </p:cNvPr>
          <p:cNvSpPr/>
          <p:nvPr/>
        </p:nvSpPr>
        <p:spPr bwMode="auto">
          <a:xfrm>
            <a:off x="169820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Deliver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1A91F-C96E-4DDB-9218-D8EF4D3739AC}"/>
              </a:ext>
            </a:extLst>
          </p:cNvPr>
          <p:cNvGrpSpPr/>
          <p:nvPr/>
        </p:nvGrpSpPr>
        <p:grpSpPr>
          <a:xfrm>
            <a:off x="589015" y="502639"/>
            <a:ext cx="950673" cy="950673"/>
            <a:chOff x="9232487" y="4471318"/>
            <a:chExt cx="950673" cy="9506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58DB-E2E9-4B61-A529-1CD314AFF12E}"/>
                </a:ext>
              </a:extLst>
            </p:cNvPr>
            <p:cNvSpPr/>
            <p:nvPr/>
          </p:nvSpPr>
          <p:spPr bwMode="auto"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81" tIns="146225" rIns="182781" bIns="146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ocket">
              <a:extLst>
                <a:ext uri="{FF2B5EF4-FFF2-40B4-BE49-F238E27FC236}">
                  <a16:creationId xmlns:a16="http://schemas.microsoft.com/office/drawing/2014/main" id="{8B30F975-F96D-4369-9646-95E660A24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9027" y="4771367"/>
              <a:ext cx="357592" cy="35057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70" tIns="44786" rIns="89570" bIns="44786" numCol="1" anchor="t" anchorCtr="0" compatLnSpc="1">
              <a:prstTxWarp prst="textNoShape">
                <a:avLst/>
              </a:prstTxWarp>
            </a:bodyPr>
            <a:lstStyle/>
            <a:p>
              <a:pPr defTabSz="913643">
                <a:defRPr/>
              </a:pPr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0B0EC26-139F-4071-B3D5-C7E481D8E39A}"/>
              </a:ext>
            </a:extLst>
          </p:cNvPr>
          <p:cNvSpPr/>
          <p:nvPr/>
        </p:nvSpPr>
        <p:spPr bwMode="auto">
          <a:xfrm>
            <a:off x="331087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with Azure DevOps</a:t>
            </a:r>
          </a:p>
        </p:txBody>
      </p:sp>
    </p:spTree>
    <p:extLst>
      <p:ext uri="{BB962C8B-B14F-4D97-AF65-F5344CB8AC3E}">
        <p14:creationId xmlns:p14="http://schemas.microsoft.com/office/powerpoint/2010/main" val="198860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4D5356B-BD8C-44C1-83AF-D97C1ABA67BC}"/>
              </a:ext>
            </a:extLst>
          </p:cNvPr>
          <p:cNvSpPr/>
          <p:nvPr/>
        </p:nvSpPr>
        <p:spPr bwMode="auto">
          <a:xfrm rot="16200000">
            <a:off x="4788453" y="1751423"/>
            <a:ext cx="781337" cy="684894"/>
          </a:xfrm>
          <a:prstGeom prst="triangle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>
            <a:innerShdw blurRad="127000" dist="50800" dir="162000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D46773-183D-4F55-956E-4CE1DBB126E0}"/>
              </a:ext>
            </a:extLst>
          </p:cNvPr>
          <p:cNvSpPr/>
          <p:nvPr/>
        </p:nvSpPr>
        <p:spPr bwMode="auto">
          <a:xfrm>
            <a:off x="5469776" y="0"/>
            <a:ext cx="6722224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E34D5-ECDB-4CE7-9EE0-63A3E533AF1F}"/>
              </a:ext>
            </a:extLst>
          </p:cNvPr>
          <p:cNvGrpSpPr/>
          <p:nvPr/>
        </p:nvGrpSpPr>
        <p:grpSpPr>
          <a:xfrm>
            <a:off x="1947424" y="1787873"/>
            <a:ext cx="2830948" cy="651160"/>
            <a:chOff x="1947424" y="1787873"/>
            <a:chExt cx="2830948" cy="651160"/>
          </a:xfrm>
        </p:grpSpPr>
        <p:pic>
          <p:nvPicPr>
            <p:cNvPr id="9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02A405B-A2A7-41F0-9310-E2F85601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153E0-6888-49D4-AA6B-939BC22A0DE8}"/>
                </a:ext>
              </a:extLst>
            </p:cNvPr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200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A6F68-D776-4E62-879A-D2ACAA17D59F}"/>
              </a:ext>
            </a:extLst>
          </p:cNvPr>
          <p:cNvGrpSpPr/>
          <p:nvPr/>
        </p:nvGrpSpPr>
        <p:grpSpPr>
          <a:xfrm>
            <a:off x="1932397" y="2861343"/>
            <a:ext cx="2845975" cy="612000"/>
            <a:chOff x="1932397" y="2861343"/>
            <a:chExt cx="2845975" cy="612000"/>
          </a:xfrm>
        </p:grpSpPr>
        <p:pic>
          <p:nvPicPr>
            <p:cNvPr id="1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8126A3D-C050-4DF7-BB75-D90BC407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40E72-C5F8-4456-87ED-D7F018E4D6D9}"/>
                </a:ext>
              </a:extLst>
            </p:cNvPr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2000" dirty="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4AE526-A316-4EEA-B901-D8A3440C54AD}"/>
              </a:ext>
            </a:extLst>
          </p:cNvPr>
          <p:cNvGrpSpPr/>
          <p:nvPr/>
        </p:nvGrpSpPr>
        <p:grpSpPr>
          <a:xfrm>
            <a:off x="1932397" y="3859652"/>
            <a:ext cx="2845975" cy="612000"/>
            <a:chOff x="1932397" y="3859652"/>
            <a:chExt cx="2845975" cy="612000"/>
          </a:xfrm>
        </p:grpSpPr>
        <p:pic>
          <p:nvPicPr>
            <p:cNvPr id="1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35E9E6-1499-4536-A352-8E05FE9D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9EF58-27E8-45D2-8FEA-675E512D3E40}"/>
                </a:ext>
              </a:extLst>
            </p:cNvPr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200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AB15F-8C9A-47F5-9536-5B5B120FF2A3}"/>
              </a:ext>
            </a:extLst>
          </p:cNvPr>
          <p:cNvGrpSpPr/>
          <p:nvPr/>
        </p:nvGrpSpPr>
        <p:grpSpPr>
          <a:xfrm>
            <a:off x="1927214" y="5856271"/>
            <a:ext cx="2851158" cy="612000"/>
            <a:chOff x="1927214" y="5856271"/>
            <a:chExt cx="2851158" cy="6120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1AFFBDBA-2E5C-4F2A-8D7D-B34F3952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EFC0B9-737F-42C8-A3E1-6FF0FED9EB6F}"/>
                </a:ext>
              </a:extLst>
            </p:cNvPr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200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4BE1C7-9FE1-4888-B5BD-C7552893A2F7}"/>
              </a:ext>
            </a:extLst>
          </p:cNvPr>
          <p:cNvGrpSpPr/>
          <p:nvPr/>
        </p:nvGrpSpPr>
        <p:grpSpPr>
          <a:xfrm>
            <a:off x="1923955" y="4877728"/>
            <a:ext cx="2854417" cy="572464"/>
            <a:chOff x="1923955" y="4877728"/>
            <a:chExt cx="2854417" cy="57246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4A77637F-02EA-41F7-AF36-CD72544F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955" y="4893960"/>
              <a:ext cx="540165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969149-417E-4781-95B3-83FAB02470E1}"/>
                </a:ext>
              </a:extLst>
            </p:cNvPr>
            <p:cNvSpPr txBox="1"/>
            <p:nvPr/>
          </p:nvSpPr>
          <p:spPr>
            <a:xfrm>
              <a:off x="2834372" y="487772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200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BFB7EE-27C7-4CA5-8846-F9A6CE32A523}"/>
              </a:ext>
            </a:extLst>
          </p:cNvPr>
          <p:cNvGrpSpPr/>
          <p:nvPr/>
        </p:nvGrpSpPr>
        <p:grpSpPr>
          <a:xfrm>
            <a:off x="778222" y="0"/>
            <a:ext cx="540165" cy="6858000"/>
            <a:chOff x="778222" y="0"/>
            <a:chExt cx="54016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B15ADD-2B85-4D8C-9628-B234C60D4857}"/>
                </a:ext>
              </a:extLst>
            </p:cNvPr>
            <p:cNvSpPr/>
            <p:nvPr/>
          </p:nvSpPr>
          <p:spPr bwMode="auto">
            <a:xfrm>
              <a:off x="778222" y="0"/>
              <a:ext cx="540165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2238E-5CE5-4BFB-9CA4-8FA5622E13B6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1048305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785B4E-D15E-4A49-81B3-1ED5E1E44AE2}"/>
              </a:ext>
            </a:extLst>
          </p:cNvPr>
          <p:cNvSpPr/>
          <p:nvPr/>
        </p:nvSpPr>
        <p:spPr bwMode="auto">
          <a:xfrm>
            <a:off x="169820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Deliver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1A91F-C96E-4DDB-9218-D8EF4D3739AC}"/>
              </a:ext>
            </a:extLst>
          </p:cNvPr>
          <p:cNvGrpSpPr/>
          <p:nvPr/>
        </p:nvGrpSpPr>
        <p:grpSpPr>
          <a:xfrm>
            <a:off x="589015" y="502639"/>
            <a:ext cx="950673" cy="950673"/>
            <a:chOff x="9232487" y="4471318"/>
            <a:chExt cx="950673" cy="9506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58DB-E2E9-4B61-A529-1CD314AFF12E}"/>
                </a:ext>
              </a:extLst>
            </p:cNvPr>
            <p:cNvSpPr/>
            <p:nvPr/>
          </p:nvSpPr>
          <p:spPr bwMode="auto"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81" tIns="146225" rIns="182781" bIns="146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ocket">
              <a:extLst>
                <a:ext uri="{FF2B5EF4-FFF2-40B4-BE49-F238E27FC236}">
                  <a16:creationId xmlns:a16="http://schemas.microsoft.com/office/drawing/2014/main" id="{8B30F975-F96D-4369-9646-95E660A24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9027" y="4771367"/>
              <a:ext cx="357592" cy="35057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70" tIns="44786" rIns="89570" bIns="44786" numCol="1" anchor="t" anchorCtr="0" compatLnSpc="1">
              <a:prstTxWarp prst="textNoShape">
                <a:avLst/>
              </a:prstTxWarp>
            </a:bodyPr>
            <a:lstStyle/>
            <a:p>
              <a:pPr defTabSz="913643">
                <a:defRPr/>
              </a:pPr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pic>
        <p:nvPicPr>
          <p:cNvPr id="35" name="Picture 34" descr="A screenshot of Azure Boards showing a KanBan board">
            <a:extLst>
              <a:ext uri="{FF2B5EF4-FFF2-40B4-BE49-F238E27FC236}">
                <a16:creationId xmlns:a16="http://schemas.microsoft.com/office/drawing/2014/main" id="{C3BDD098-E050-46F1-B000-070121E5BA3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" b="-126"/>
          <a:stretch/>
        </p:blipFill>
        <p:spPr>
          <a:xfrm>
            <a:off x="6045534" y="220167"/>
            <a:ext cx="5622500" cy="3524614"/>
          </a:xfrm>
          <a:prstGeom prst="rect">
            <a:avLst/>
          </a:prstGeom>
          <a:ln>
            <a:solidFill>
              <a:srgbClr val="D2D2D2"/>
            </a:solidFill>
          </a:ln>
          <a:effectLst>
            <a:outerShdw blurRad="190500" sx="103000" sy="103000" algn="ctr" rotWithShape="0">
              <a:prstClr val="black">
                <a:alpha val="20000"/>
              </a:prstClr>
            </a:outerShdw>
          </a:effectLst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B56EB30-3D4B-4BA1-B89C-0784CA60783A}"/>
              </a:ext>
            </a:extLst>
          </p:cNvPr>
          <p:cNvSpPr txBox="1">
            <a:spLocks/>
          </p:cNvSpPr>
          <p:nvPr/>
        </p:nvSpPr>
        <p:spPr>
          <a:xfrm>
            <a:off x="6011636" y="4167554"/>
            <a:ext cx="5622500" cy="26367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93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290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70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03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34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66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2000" b="1" dirty="0">
                <a:solidFill>
                  <a:schemeClr val="bg1"/>
                </a:solidFill>
              </a:rPr>
              <a:t>PLAN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2000" dirty="0">
                <a:solidFill>
                  <a:schemeClr val="bg1"/>
                </a:solidFill>
              </a:rPr>
              <a:t>Connecting ideas to releases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2000" dirty="0">
                <a:solidFill>
                  <a:schemeClr val="bg1"/>
                </a:solidFill>
              </a:rPr>
              <a:t>Scrum ready to help your teams run sprints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Integrated with GitHub commits and pull requests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2000" dirty="0">
                <a:solidFill>
                  <a:schemeClr val="bg1"/>
                </a:solidFill>
              </a:rPr>
              <a:t>Insights into project status and health</a:t>
            </a:r>
          </a:p>
        </p:txBody>
      </p:sp>
    </p:spTree>
    <p:extLst>
      <p:ext uri="{BB962C8B-B14F-4D97-AF65-F5344CB8AC3E}">
        <p14:creationId xmlns:p14="http://schemas.microsoft.com/office/powerpoint/2010/main" val="63346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76E55E6E-F84C-4E66-8D4B-C3C8B38739F7}"/>
              </a:ext>
            </a:extLst>
          </p:cNvPr>
          <p:cNvSpPr/>
          <p:nvPr/>
        </p:nvSpPr>
        <p:spPr bwMode="auto">
          <a:xfrm rot="16200000">
            <a:off x="4788452" y="2824894"/>
            <a:ext cx="781337" cy="684894"/>
          </a:xfrm>
          <a:prstGeom prst="triangle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>
            <a:innerShdw blurRad="127000" dist="50800" dir="162000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D46773-183D-4F55-956E-4CE1DBB126E0}"/>
              </a:ext>
            </a:extLst>
          </p:cNvPr>
          <p:cNvSpPr/>
          <p:nvPr/>
        </p:nvSpPr>
        <p:spPr bwMode="auto">
          <a:xfrm>
            <a:off x="5469776" y="0"/>
            <a:ext cx="6722224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E34D5-ECDB-4CE7-9EE0-63A3E533AF1F}"/>
              </a:ext>
            </a:extLst>
          </p:cNvPr>
          <p:cNvGrpSpPr/>
          <p:nvPr/>
        </p:nvGrpSpPr>
        <p:grpSpPr>
          <a:xfrm>
            <a:off x="1947424" y="1787873"/>
            <a:ext cx="2830948" cy="651160"/>
            <a:chOff x="1947424" y="1787873"/>
            <a:chExt cx="2830948" cy="651160"/>
          </a:xfrm>
        </p:grpSpPr>
        <p:pic>
          <p:nvPicPr>
            <p:cNvPr id="9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02A405B-A2A7-41F0-9310-E2F85601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153E0-6888-49D4-AA6B-939BC22A0DE8}"/>
                </a:ext>
              </a:extLst>
            </p:cNvPr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200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A6F68-D776-4E62-879A-D2ACAA17D59F}"/>
              </a:ext>
            </a:extLst>
          </p:cNvPr>
          <p:cNvGrpSpPr/>
          <p:nvPr/>
        </p:nvGrpSpPr>
        <p:grpSpPr>
          <a:xfrm>
            <a:off x="1932397" y="2861343"/>
            <a:ext cx="2845975" cy="612000"/>
            <a:chOff x="1932397" y="2861343"/>
            <a:chExt cx="2845975" cy="612000"/>
          </a:xfrm>
        </p:grpSpPr>
        <p:pic>
          <p:nvPicPr>
            <p:cNvPr id="1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8126A3D-C050-4DF7-BB75-D90BC407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40E72-C5F8-4456-87ED-D7F018E4D6D9}"/>
                </a:ext>
              </a:extLst>
            </p:cNvPr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200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4AE526-A316-4EEA-B901-D8A3440C54AD}"/>
              </a:ext>
            </a:extLst>
          </p:cNvPr>
          <p:cNvGrpSpPr/>
          <p:nvPr/>
        </p:nvGrpSpPr>
        <p:grpSpPr>
          <a:xfrm>
            <a:off x="1932397" y="3859652"/>
            <a:ext cx="2845975" cy="612000"/>
            <a:chOff x="1932397" y="3859652"/>
            <a:chExt cx="2845975" cy="612000"/>
          </a:xfrm>
        </p:grpSpPr>
        <p:pic>
          <p:nvPicPr>
            <p:cNvPr id="1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35E9E6-1499-4536-A352-8E05FE9D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9EF58-27E8-45D2-8FEA-675E512D3E40}"/>
                </a:ext>
              </a:extLst>
            </p:cNvPr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200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AB15F-8C9A-47F5-9536-5B5B120FF2A3}"/>
              </a:ext>
            </a:extLst>
          </p:cNvPr>
          <p:cNvGrpSpPr/>
          <p:nvPr/>
        </p:nvGrpSpPr>
        <p:grpSpPr>
          <a:xfrm>
            <a:off x="1927214" y="5856271"/>
            <a:ext cx="2851158" cy="612000"/>
            <a:chOff x="1927214" y="5856271"/>
            <a:chExt cx="2851158" cy="6120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1AFFBDBA-2E5C-4F2A-8D7D-B34F3952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EFC0B9-737F-42C8-A3E1-6FF0FED9EB6F}"/>
                </a:ext>
              </a:extLst>
            </p:cNvPr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200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4BE1C7-9FE1-4888-B5BD-C7552893A2F7}"/>
              </a:ext>
            </a:extLst>
          </p:cNvPr>
          <p:cNvGrpSpPr/>
          <p:nvPr/>
        </p:nvGrpSpPr>
        <p:grpSpPr>
          <a:xfrm>
            <a:off x="1923955" y="4877728"/>
            <a:ext cx="2854417" cy="572464"/>
            <a:chOff x="1923955" y="4877728"/>
            <a:chExt cx="2854417" cy="57246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4A77637F-02EA-41F7-AF36-CD72544F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955" y="4893960"/>
              <a:ext cx="540165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969149-417E-4781-95B3-83FAB02470E1}"/>
                </a:ext>
              </a:extLst>
            </p:cNvPr>
            <p:cNvSpPr txBox="1"/>
            <p:nvPr/>
          </p:nvSpPr>
          <p:spPr>
            <a:xfrm>
              <a:off x="2834372" y="487772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200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BFB7EE-27C7-4CA5-8846-F9A6CE32A523}"/>
              </a:ext>
            </a:extLst>
          </p:cNvPr>
          <p:cNvGrpSpPr/>
          <p:nvPr/>
        </p:nvGrpSpPr>
        <p:grpSpPr>
          <a:xfrm>
            <a:off x="778222" y="0"/>
            <a:ext cx="540165" cy="6858000"/>
            <a:chOff x="778222" y="0"/>
            <a:chExt cx="54016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B15ADD-2B85-4D8C-9628-B234C60D4857}"/>
                </a:ext>
              </a:extLst>
            </p:cNvPr>
            <p:cNvSpPr/>
            <p:nvPr/>
          </p:nvSpPr>
          <p:spPr bwMode="auto">
            <a:xfrm>
              <a:off x="778222" y="0"/>
              <a:ext cx="540165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2238E-5CE5-4BFB-9CA4-8FA5622E13B6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1048305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785B4E-D15E-4A49-81B3-1ED5E1E44AE2}"/>
              </a:ext>
            </a:extLst>
          </p:cNvPr>
          <p:cNvSpPr/>
          <p:nvPr/>
        </p:nvSpPr>
        <p:spPr bwMode="auto">
          <a:xfrm>
            <a:off x="169820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Deliver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1A91F-C96E-4DDB-9218-D8EF4D3739AC}"/>
              </a:ext>
            </a:extLst>
          </p:cNvPr>
          <p:cNvGrpSpPr/>
          <p:nvPr/>
        </p:nvGrpSpPr>
        <p:grpSpPr>
          <a:xfrm>
            <a:off x="589015" y="502639"/>
            <a:ext cx="950673" cy="950673"/>
            <a:chOff x="9232487" y="4471318"/>
            <a:chExt cx="950673" cy="9506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58DB-E2E9-4B61-A529-1CD314AFF12E}"/>
                </a:ext>
              </a:extLst>
            </p:cNvPr>
            <p:cNvSpPr/>
            <p:nvPr/>
          </p:nvSpPr>
          <p:spPr bwMode="auto"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81" tIns="146225" rIns="182781" bIns="146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ocket">
              <a:extLst>
                <a:ext uri="{FF2B5EF4-FFF2-40B4-BE49-F238E27FC236}">
                  <a16:creationId xmlns:a16="http://schemas.microsoft.com/office/drawing/2014/main" id="{8B30F975-F96D-4369-9646-95E660A24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9027" y="4771367"/>
              <a:ext cx="357592" cy="35057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70" tIns="44786" rIns="89570" bIns="44786" numCol="1" anchor="t" anchorCtr="0" compatLnSpc="1">
              <a:prstTxWarp prst="textNoShape">
                <a:avLst/>
              </a:prstTxWarp>
            </a:bodyPr>
            <a:lstStyle/>
            <a:p>
              <a:pPr defTabSz="913643">
                <a:defRPr/>
              </a:pPr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3BDD098-E050-46F1-B000-070121E5BA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534" y="225443"/>
            <a:ext cx="5622500" cy="3514062"/>
          </a:xfrm>
          <a:prstGeom prst="rect">
            <a:avLst/>
          </a:prstGeom>
          <a:ln>
            <a:noFill/>
          </a:ln>
          <a:effectLst>
            <a:outerShdw blurRad="190500" sx="103000" sy="103000" algn="ctr" rotWithShape="0">
              <a:prstClr val="black">
                <a:alpha val="20000"/>
              </a:prstClr>
            </a:outerShdw>
          </a:effectLst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B56EB30-3D4B-4BA1-B89C-0784CA60783A}"/>
              </a:ext>
            </a:extLst>
          </p:cNvPr>
          <p:cNvSpPr txBox="1">
            <a:spLocks/>
          </p:cNvSpPr>
          <p:nvPr/>
        </p:nvSpPr>
        <p:spPr>
          <a:xfrm>
            <a:off x="6011636" y="4167554"/>
            <a:ext cx="5622500" cy="26367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93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290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70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03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34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66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b="1" dirty="0">
                <a:solidFill>
                  <a:schemeClr val="bg1"/>
                </a:solidFill>
              </a:rPr>
              <a:t>DEVELOP</a:t>
            </a:r>
            <a:r>
              <a:rPr lang="en-GB" sz="2000" dirty="0">
                <a:solidFill>
                  <a:schemeClr val="bg1"/>
                </a:solidFill>
              </a:rPr>
              <a:t> (Source code maintenance)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Private Git for your teams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Code review via branch pull requests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Branch policies and build validation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Easy migration path to / from GitHub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65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0.1544 L -2.29167E-6 -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90C5A2F8-B1FD-4886-9436-A60AD35C1454}"/>
              </a:ext>
            </a:extLst>
          </p:cNvPr>
          <p:cNvSpPr/>
          <p:nvPr/>
        </p:nvSpPr>
        <p:spPr bwMode="auto">
          <a:xfrm rot="16200000">
            <a:off x="4789266" y="3823203"/>
            <a:ext cx="781337" cy="684894"/>
          </a:xfrm>
          <a:prstGeom prst="triangle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>
            <a:innerShdw blurRad="127000" dist="50800" dir="162000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D46773-183D-4F55-956E-4CE1DBB126E0}"/>
              </a:ext>
            </a:extLst>
          </p:cNvPr>
          <p:cNvSpPr/>
          <p:nvPr/>
        </p:nvSpPr>
        <p:spPr bwMode="auto">
          <a:xfrm>
            <a:off x="5469776" y="0"/>
            <a:ext cx="6722224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E34D5-ECDB-4CE7-9EE0-63A3E533AF1F}"/>
              </a:ext>
            </a:extLst>
          </p:cNvPr>
          <p:cNvGrpSpPr/>
          <p:nvPr/>
        </p:nvGrpSpPr>
        <p:grpSpPr>
          <a:xfrm>
            <a:off x="1947424" y="1787873"/>
            <a:ext cx="2830948" cy="651160"/>
            <a:chOff x="1947424" y="1787873"/>
            <a:chExt cx="2830948" cy="651160"/>
          </a:xfrm>
        </p:grpSpPr>
        <p:pic>
          <p:nvPicPr>
            <p:cNvPr id="9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02A405B-A2A7-41F0-9310-E2F85601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153E0-6888-49D4-AA6B-939BC22A0DE8}"/>
                </a:ext>
              </a:extLst>
            </p:cNvPr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200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A6F68-D776-4E62-879A-D2ACAA17D59F}"/>
              </a:ext>
            </a:extLst>
          </p:cNvPr>
          <p:cNvGrpSpPr/>
          <p:nvPr/>
        </p:nvGrpSpPr>
        <p:grpSpPr>
          <a:xfrm>
            <a:off x="1932397" y="2861343"/>
            <a:ext cx="2845975" cy="612000"/>
            <a:chOff x="1932397" y="2861343"/>
            <a:chExt cx="2845975" cy="612000"/>
          </a:xfrm>
        </p:grpSpPr>
        <p:pic>
          <p:nvPicPr>
            <p:cNvPr id="1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8126A3D-C050-4DF7-BB75-D90BC407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40E72-C5F8-4456-87ED-D7F018E4D6D9}"/>
                </a:ext>
              </a:extLst>
            </p:cNvPr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200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4AE526-A316-4EEA-B901-D8A3440C54AD}"/>
              </a:ext>
            </a:extLst>
          </p:cNvPr>
          <p:cNvGrpSpPr/>
          <p:nvPr/>
        </p:nvGrpSpPr>
        <p:grpSpPr>
          <a:xfrm>
            <a:off x="1932397" y="3859652"/>
            <a:ext cx="2845975" cy="612000"/>
            <a:chOff x="1932397" y="3859652"/>
            <a:chExt cx="2845975" cy="612000"/>
          </a:xfrm>
        </p:grpSpPr>
        <p:pic>
          <p:nvPicPr>
            <p:cNvPr id="1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35E9E6-1499-4536-A352-8E05FE9D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9EF58-27E8-45D2-8FEA-675E512D3E40}"/>
                </a:ext>
              </a:extLst>
            </p:cNvPr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200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AB15F-8C9A-47F5-9536-5B5B120FF2A3}"/>
              </a:ext>
            </a:extLst>
          </p:cNvPr>
          <p:cNvGrpSpPr/>
          <p:nvPr/>
        </p:nvGrpSpPr>
        <p:grpSpPr>
          <a:xfrm>
            <a:off x="1927214" y="5856271"/>
            <a:ext cx="2851158" cy="612000"/>
            <a:chOff x="1927214" y="5856271"/>
            <a:chExt cx="2851158" cy="6120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1AFFBDBA-2E5C-4F2A-8D7D-B34F3952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EFC0B9-737F-42C8-A3E1-6FF0FED9EB6F}"/>
                </a:ext>
              </a:extLst>
            </p:cNvPr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200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4BE1C7-9FE1-4888-B5BD-C7552893A2F7}"/>
              </a:ext>
            </a:extLst>
          </p:cNvPr>
          <p:cNvGrpSpPr/>
          <p:nvPr/>
        </p:nvGrpSpPr>
        <p:grpSpPr>
          <a:xfrm>
            <a:off x="1923955" y="4877728"/>
            <a:ext cx="2854417" cy="572464"/>
            <a:chOff x="1923955" y="4877728"/>
            <a:chExt cx="2854417" cy="57246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4A77637F-02EA-41F7-AF36-CD72544F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955" y="4893960"/>
              <a:ext cx="540165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969149-417E-4781-95B3-83FAB02470E1}"/>
                </a:ext>
              </a:extLst>
            </p:cNvPr>
            <p:cNvSpPr txBox="1"/>
            <p:nvPr/>
          </p:nvSpPr>
          <p:spPr>
            <a:xfrm>
              <a:off x="2834372" y="487772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200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BFB7EE-27C7-4CA5-8846-F9A6CE32A523}"/>
              </a:ext>
            </a:extLst>
          </p:cNvPr>
          <p:cNvGrpSpPr/>
          <p:nvPr/>
        </p:nvGrpSpPr>
        <p:grpSpPr>
          <a:xfrm>
            <a:off x="778222" y="0"/>
            <a:ext cx="540165" cy="6858000"/>
            <a:chOff x="778222" y="0"/>
            <a:chExt cx="54016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B15ADD-2B85-4D8C-9628-B234C60D4857}"/>
                </a:ext>
              </a:extLst>
            </p:cNvPr>
            <p:cNvSpPr/>
            <p:nvPr/>
          </p:nvSpPr>
          <p:spPr bwMode="auto">
            <a:xfrm>
              <a:off x="778222" y="0"/>
              <a:ext cx="540165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2238E-5CE5-4BFB-9CA4-8FA5622E13B6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1048305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785B4E-D15E-4A49-81B3-1ED5E1E44AE2}"/>
              </a:ext>
            </a:extLst>
          </p:cNvPr>
          <p:cNvSpPr/>
          <p:nvPr/>
        </p:nvSpPr>
        <p:spPr bwMode="auto">
          <a:xfrm>
            <a:off x="169820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Deliver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1A91F-C96E-4DDB-9218-D8EF4D3739AC}"/>
              </a:ext>
            </a:extLst>
          </p:cNvPr>
          <p:cNvGrpSpPr/>
          <p:nvPr/>
        </p:nvGrpSpPr>
        <p:grpSpPr>
          <a:xfrm>
            <a:off x="589015" y="502639"/>
            <a:ext cx="950673" cy="950673"/>
            <a:chOff x="9232487" y="4471318"/>
            <a:chExt cx="950673" cy="9506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58DB-E2E9-4B61-A529-1CD314AFF12E}"/>
                </a:ext>
              </a:extLst>
            </p:cNvPr>
            <p:cNvSpPr/>
            <p:nvPr/>
          </p:nvSpPr>
          <p:spPr bwMode="auto"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81" tIns="146225" rIns="182781" bIns="146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ocket">
              <a:extLst>
                <a:ext uri="{FF2B5EF4-FFF2-40B4-BE49-F238E27FC236}">
                  <a16:creationId xmlns:a16="http://schemas.microsoft.com/office/drawing/2014/main" id="{8B30F975-F96D-4369-9646-95E660A24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9027" y="4771367"/>
              <a:ext cx="357592" cy="35057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70" tIns="44786" rIns="89570" bIns="44786" numCol="1" anchor="t" anchorCtr="0" compatLnSpc="1">
              <a:prstTxWarp prst="textNoShape">
                <a:avLst/>
              </a:prstTxWarp>
            </a:bodyPr>
            <a:lstStyle/>
            <a:p>
              <a:pPr defTabSz="913643">
                <a:defRPr/>
              </a:pPr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B56EB30-3D4B-4BA1-B89C-0784CA60783A}"/>
              </a:ext>
            </a:extLst>
          </p:cNvPr>
          <p:cNvSpPr txBox="1">
            <a:spLocks/>
          </p:cNvSpPr>
          <p:nvPr/>
        </p:nvSpPr>
        <p:spPr>
          <a:xfrm>
            <a:off x="6011636" y="4167554"/>
            <a:ext cx="5402142" cy="26367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93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290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70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03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34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66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b="1" dirty="0">
                <a:solidFill>
                  <a:schemeClr val="bg1"/>
                </a:solidFill>
              </a:rPr>
              <a:t>TEST</a:t>
            </a:r>
            <a:r>
              <a:rPr lang="en-GB" sz="2000" dirty="0">
                <a:solidFill>
                  <a:schemeClr val="bg1"/>
                </a:solidFill>
              </a:rPr>
              <a:t> – CI , CD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Any language, any platform, any cloud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Native support for containers and Kubernetes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Best-in-class for open source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C75C011-726B-4E8D-922C-6A4EE4334E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534" y="225443"/>
            <a:ext cx="5622499" cy="3514062"/>
          </a:xfrm>
          <a:prstGeom prst="rect">
            <a:avLst/>
          </a:prstGeom>
          <a:ln>
            <a:noFill/>
          </a:ln>
          <a:effectLst>
            <a:outerShdw blurRad="190500" sx="103000" sy="103000" algn="ctr" rotWithShape="0">
              <a:prstClr val="black">
                <a:alpha val="20000"/>
              </a:prstClr>
            </a:outerShdw>
          </a:effectLst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363FC768-8135-48ED-AC7F-91C7F5E0A8B8}"/>
              </a:ext>
            </a:extLst>
          </p:cNvPr>
          <p:cNvSpPr/>
          <p:nvPr/>
        </p:nvSpPr>
        <p:spPr bwMode="auto">
          <a:xfrm>
            <a:off x="11748374" y="6468271"/>
            <a:ext cx="207264" cy="207264"/>
          </a:xfrm>
          <a:prstGeom prst="ellipse">
            <a:avLst/>
          </a:prstGeom>
          <a:noFill/>
          <a:ln w="381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379EB55-C5C3-495D-A197-833AD7392540}"/>
              </a:ext>
            </a:extLst>
          </p:cNvPr>
          <p:cNvSpPr/>
          <p:nvPr/>
        </p:nvSpPr>
        <p:spPr bwMode="auto">
          <a:xfrm>
            <a:off x="11447997" y="6468271"/>
            <a:ext cx="207264" cy="2072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1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0.14537 L -4.79167E-6 1.48148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5C164B19-17CA-46AC-BC00-2E101FCBCD6B}"/>
              </a:ext>
            </a:extLst>
          </p:cNvPr>
          <p:cNvSpPr/>
          <p:nvPr/>
        </p:nvSpPr>
        <p:spPr bwMode="auto">
          <a:xfrm rot="16200000">
            <a:off x="4784780" y="3823203"/>
            <a:ext cx="781337" cy="684894"/>
          </a:xfrm>
          <a:prstGeom prst="triangle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>
            <a:innerShdw blurRad="127000" dist="50800" dir="162000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D46773-183D-4F55-956E-4CE1DBB126E0}"/>
              </a:ext>
            </a:extLst>
          </p:cNvPr>
          <p:cNvSpPr/>
          <p:nvPr/>
        </p:nvSpPr>
        <p:spPr bwMode="auto">
          <a:xfrm>
            <a:off x="5469776" y="0"/>
            <a:ext cx="6722224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E34D5-ECDB-4CE7-9EE0-63A3E533AF1F}"/>
              </a:ext>
            </a:extLst>
          </p:cNvPr>
          <p:cNvGrpSpPr/>
          <p:nvPr/>
        </p:nvGrpSpPr>
        <p:grpSpPr>
          <a:xfrm>
            <a:off x="1947424" y="1787873"/>
            <a:ext cx="2830948" cy="651160"/>
            <a:chOff x="1947424" y="1787873"/>
            <a:chExt cx="2830948" cy="651160"/>
          </a:xfrm>
        </p:grpSpPr>
        <p:pic>
          <p:nvPicPr>
            <p:cNvPr id="9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02A405B-A2A7-41F0-9310-E2F85601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153E0-6888-49D4-AA6B-939BC22A0DE8}"/>
                </a:ext>
              </a:extLst>
            </p:cNvPr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200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A6F68-D776-4E62-879A-D2ACAA17D59F}"/>
              </a:ext>
            </a:extLst>
          </p:cNvPr>
          <p:cNvGrpSpPr/>
          <p:nvPr/>
        </p:nvGrpSpPr>
        <p:grpSpPr>
          <a:xfrm>
            <a:off x="1932397" y="2861343"/>
            <a:ext cx="2845975" cy="612000"/>
            <a:chOff x="1932397" y="2861343"/>
            <a:chExt cx="2845975" cy="612000"/>
          </a:xfrm>
        </p:grpSpPr>
        <p:pic>
          <p:nvPicPr>
            <p:cNvPr id="1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8126A3D-C050-4DF7-BB75-D90BC407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40E72-C5F8-4456-87ED-D7F018E4D6D9}"/>
                </a:ext>
              </a:extLst>
            </p:cNvPr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200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4AE526-A316-4EEA-B901-D8A3440C54AD}"/>
              </a:ext>
            </a:extLst>
          </p:cNvPr>
          <p:cNvGrpSpPr/>
          <p:nvPr/>
        </p:nvGrpSpPr>
        <p:grpSpPr>
          <a:xfrm>
            <a:off x="1932397" y="3859652"/>
            <a:ext cx="2845975" cy="612000"/>
            <a:chOff x="1932397" y="3859652"/>
            <a:chExt cx="2845975" cy="612000"/>
          </a:xfrm>
        </p:grpSpPr>
        <p:pic>
          <p:nvPicPr>
            <p:cNvPr id="1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35E9E6-1499-4536-A352-8E05FE9D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9EF58-27E8-45D2-8FEA-675E512D3E40}"/>
                </a:ext>
              </a:extLst>
            </p:cNvPr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200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AB15F-8C9A-47F5-9536-5B5B120FF2A3}"/>
              </a:ext>
            </a:extLst>
          </p:cNvPr>
          <p:cNvGrpSpPr/>
          <p:nvPr/>
        </p:nvGrpSpPr>
        <p:grpSpPr>
          <a:xfrm>
            <a:off x="1927214" y="5856271"/>
            <a:ext cx="2851158" cy="612000"/>
            <a:chOff x="1927214" y="5856271"/>
            <a:chExt cx="2851158" cy="6120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1AFFBDBA-2E5C-4F2A-8D7D-B34F3952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EFC0B9-737F-42C8-A3E1-6FF0FED9EB6F}"/>
                </a:ext>
              </a:extLst>
            </p:cNvPr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200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4BE1C7-9FE1-4888-B5BD-C7552893A2F7}"/>
              </a:ext>
            </a:extLst>
          </p:cNvPr>
          <p:cNvGrpSpPr/>
          <p:nvPr/>
        </p:nvGrpSpPr>
        <p:grpSpPr>
          <a:xfrm>
            <a:off x="1923955" y="4877728"/>
            <a:ext cx="2854417" cy="572464"/>
            <a:chOff x="1923955" y="4877728"/>
            <a:chExt cx="2854417" cy="57246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4A77637F-02EA-41F7-AF36-CD72544F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955" y="4893960"/>
              <a:ext cx="540165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969149-417E-4781-95B3-83FAB02470E1}"/>
                </a:ext>
              </a:extLst>
            </p:cNvPr>
            <p:cNvSpPr txBox="1"/>
            <p:nvPr/>
          </p:nvSpPr>
          <p:spPr>
            <a:xfrm>
              <a:off x="2834372" y="487772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200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BFB7EE-27C7-4CA5-8846-F9A6CE32A523}"/>
              </a:ext>
            </a:extLst>
          </p:cNvPr>
          <p:cNvGrpSpPr/>
          <p:nvPr/>
        </p:nvGrpSpPr>
        <p:grpSpPr>
          <a:xfrm>
            <a:off x="778222" y="0"/>
            <a:ext cx="540165" cy="6858000"/>
            <a:chOff x="778222" y="0"/>
            <a:chExt cx="54016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B15ADD-2B85-4D8C-9628-B234C60D4857}"/>
                </a:ext>
              </a:extLst>
            </p:cNvPr>
            <p:cNvSpPr/>
            <p:nvPr/>
          </p:nvSpPr>
          <p:spPr bwMode="auto">
            <a:xfrm>
              <a:off x="778222" y="0"/>
              <a:ext cx="540165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2238E-5CE5-4BFB-9CA4-8FA5622E13B6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1048305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785B4E-D15E-4A49-81B3-1ED5E1E44AE2}"/>
              </a:ext>
            </a:extLst>
          </p:cNvPr>
          <p:cNvSpPr/>
          <p:nvPr/>
        </p:nvSpPr>
        <p:spPr bwMode="auto">
          <a:xfrm>
            <a:off x="169820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Deliver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1A91F-C96E-4DDB-9218-D8EF4D3739AC}"/>
              </a:ext>
            </a:extLst>
          </p:cNvPr>
          <p:cNvGrpSpPr/>
          <p:nvPr/>
        </p:nvGrpSpPr>
        <p:grpSpPr>
          <a:xfrm>
            <a:off x="589015" y="502639"/>
            <a:ext cx="950673" cy="950673"/>
            <a:chOff x="9232487" y="4471318"/>
            <a:chExt cx="950673" cy="9506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58DB-E2E9-4B61-A529-1CD314AFF12E}"/>
                </a:ext>
              </a:extLst>
            </p:cNvPr>
            <p:cNvSpPr/>
            <p:nvPr/>
          </p:nvSpPr>
          <p:spPr bwMode="auto"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81" tIns="146225" rIns="182781" bIns="146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ocket">
              <a:extLst>
                <a:ext uri="{FF2B5EF4-FFF2-40B4-BE49-F238E27FC236}">
                  <a16:creationId xmlns:a16="http://schemas.microsoft.com/office/drawing/2014/main" id="{8B30F975-F96D-4369-9646-95E660A24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9027" y="4771367"/>
              <a:ext cx="357592" cy="35057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70" tIns="44786" rIns="89570" bIns="44786" numCol="1" anchor="t" anchorCtr="0" compatLnSpc="1">
              <a:prstTxWarp prst="textNoShape">
                <a:avLst/>
              </a:prstTxWarp>
            </a:bodyPr>
            <a:lstStyle/>
            <a:p>
              <a:pPr defTabSz="913643">
                <a:defRPr/>
              </a:pPr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3BDD098-E050-46F1-B000-070121E5BA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534" y="401146"/>
            <a:ext cx="5622500" cy="3162656"/>
          </a:xfrm>
          <a:prstGeom prst="rect">
            <a:avLst/>
          </a:prstGeom>
          <a:ln>
            <a:noFill/>
          </a:ln>
          <a:effectLst>
            <a:outerShdw blurRad="190500" sx="103000" sy="103000" algn="ctr" rotWithShape="0">
              <a:prstClr val="black">
                <a:alpha val="20000"/>
              </a:prstClr>
            </a:outerShdw>
          </a:effectLst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B56EB30-3D4B-4BA1-B89C-0784CA60783A}"/>
              </a:ext>
            </a:extLst>
          </p:cNvPr>
          <p:cNvSpPr txBox="1">
            <a:spLocks/>
          </p:cNvSpPr>
          <p:nvPr/>
        </p:nvSpPr>
        <p:spPr>
          <a:xfrm>
            <a:off x="6011636" y="4167554"/>
            <a:ext cx="5402142" cy="26367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93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290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70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03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34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66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b="1" dirty="0">
                <a:solidFill>
                  <a:schemeClr val="bg1"/>
                </a:solidFill>
              </a:rPr>
              <a:t>TEST</a:t>
            </a:r>
            <a:r>
              <a:rPr lang="en-GB" sz="2000" dirty="0">
                <a:solidFill>
                  <a:schemeClr val="bg1"/>
                </a:solidFill>
              </a:rPr>
              <a:t> – CI , CD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Deploy to on-premises, ANY cloud or a hybrid of cloud and on-prem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Staged environment releases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Pre and post deployment approvals with gates to automate approval based on conditions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0C61E31-53A1-4BD0-B422-53944F8AA4D8}"/>
              </a:ext>
            </a:extLst>
          </p:cNvPr>
          <p:cNvSpPr/>
          <p:nvPr/>
        </p:nvSpPr>
        <p:spPr bwMode="auto">
          <a:xfrm>
            <a:off x="11748374" y="6468271"/>
            <a:ext cx="207264" cy="2072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5181263-6328-4C3F-B849-3D59364C151C}"/>
              </a:ext>
            </a:extLst>
          </p:cNvPr>
          <p:cNvSpPr/>
          <p:nvPr/>
        </p:nvSpPr>
        <p:spPr bwMode="auto">
          <a:xfrm>
            <a:off x="11447997" y="6468271"/>
            <a:ext cx="207264" cy="207264"/>
          </a:xfrm>
          <a:prstGeom prst="ellipse">
            <a:avLst/>
          </a:prstGeom>
          <a:noFill/>
          <a:ln w="381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1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theme/theme1.xml><?xml version="1.0" encoding="utf-8"?>
<a:theme xmlns:a="http://schemas.openxmlformats.org/drawingml/2006/main" name="WHITE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" id="{9DB3D05F-6371-48EA-A8D2-A01CFEC5E5A8}" vid="{7E5F3317-8777-43BC-B5E4-569855CBE125}"/>
    </a:ext>
  </a:extLst>
</a:theme>
</file>

<file path=ppt/theme/theme2.xml><?xml version="1.0" encoding="utf-8"?>
<a:theme xmlns:a="http://schemas.openxmlformats.org/drawingml/2006/main" name="SOFT BLACK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" id="{9DB3D05F-6371-48EA-A8D2-A01CFEC5E5A8}" vid="{A3FC0CA9-46DB-457B-B63A-17E7CF03E75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965de625-df5b-42e9-a277-2113da4f1195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dcf5ddc1-fb1d-440f-849a-6450bddbaed7"/>
    <ds:schemaRef ds:uri="http://purl.org/dc/terms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CD8681F-3394-459F-BDB4-E6A41BDB1F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535</Words>
  <Application>Microsoft Office PowerPoint</Application>
  <PresentationFormat>Widescreen</PresentationFormat>
  <Paragraphs>122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Taking DevOps to Next Level with  VS 2019</vt:lpstr>
      <vt:lpstr>Dinesh Kumar P  Product Manager,  Data platform  Syncfusion Software   Twitter - @dinuswt22  dinesarun@hotmail.com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DevOps Integrated with GitHub</vt:lpstr>
      <vt:lpstr>Why does Azure DevOps brings in all services together?</vt:lpstr>
      <vt:lpstr>Why does Azure DevOps brings in all services together?</vt:lpstr>
      <vt:lpstr>How this integration would been done?</vt:lpstr>
      <vt:lpstr>Follow along (later)</vt:lpstr>
      <vt:lpstr>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Taking DevOps to Next Level with  VS 2019</dc:title>
  <dc:creator>Dinesh Kumar P</dc:creator>
  <cp:lastModifiedBy>Dinesh Kumar P</cp:lastModifiedBy>
  <cp:revision>34</cp:revision>
  <dcterms:created xsi:type="dcterms:W3CDTF">2019-05-11T06:20:54Z</dcterms:created>
  <dcterms:modified xsi:type="dcterms:W3CDTF">2019-05-11T06:48:07Z</dcterms:modified>
</cp:coreProperties>
</file>